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7" r:id="rId6"/>
    <p:sldId id="268" r:id="rId7"/>
    <p:sldId id="262" r:id="rId8"/>
    <p:sldId id="269" r:id="rId9"/>
    <p:sldId id="261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90F7D9"/>
    <a:srgbClr val="66FFFF"/>
    <a:srgbClr val="FFE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37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D56DC5-1D62-4BE8-B68E-3ADE119672A4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601D50-84A2-44DF-8FEA-7B32609A72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049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9948BD-0B46-44F1-8A68-A05CA0741D3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756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731DDE-14F0-4E35-94A5-09A733971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BB5A61A-80E1-4604-9435-CE33EA0041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A13FB6-A9DB-47C0-A252-44F9C2FE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0B62F3-680E-4AD6-AA9B-6EF75D4CC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B98DFD-6C74-44AD-97C5-B3B2341DC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11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C012DC-2190-433F-963D-F6D18D7C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1A184FA-C689-4894-9259-DD7A89A86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1DA44F-7592-4E6A-ACBB-460BE249D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800046-C3E3-413F-BEA6-0A95DF09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223161-CE1A-4AA0-99E2-04DCF1E8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478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18190E2-BF8D-4550-9FBD-F3D74B1FE0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85CA935-9BBE-41D5-9DE1-C8EFC453D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D79841-8750-4F32-A736-3BB22665A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9BCB7B-992E-427E-83C5-B0EAE5B9E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2E3F61-3E9B-4963-83DB-EE5FD875F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307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5A2D0-D0EF-4EDF-A440-5E5A2EF90C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939754" y="0"/>
            <a:ext cx="8222540" cy="6858000"/>
          </a:xfrm>
          <a:custGeom>
            <a:avLst/>
            <a:gdLst>
              <a:gd name="connsiteX0" fmla="*/ 0 w 8222540"/>
              <a:gd name="connsiteY0" fmla="*/ 0 h 6858000"/>
              <a:gd name="connsiteX1" fmla="*/ 6508040 w 8222540"/>
              <a:gd name="connsiteY1" fmla="*/ 0 h 6858000"/>
              <a:gd name="connsiteX2" fmla="*/ 8222540 w 8222540"/>
              <a:gd name="connsiteY2" fmla="*/ 6858000 h 6858000"/>
              <a:gd name="connsiteX3" fmla="*/ 1714500 w 82225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22540" h="6858000">
                <a:moveTo>
                  <a:pt x="0" y="0"/>
                </a:moveTo>
                <a:lnTo>
                  <a:pt x="6508040" y="0"/>
                </a:lnTo>
                <a:lnTo>
                  <a:pt x="8222540" y="6858000"/>
                </a:lnTo>
                <a:lnTo>
                  <a:pt x="171450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0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0" dur="3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5A2D0-D0EF-4EDF-A440-5E5A2EF90C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32646" y="0"/>
            <a:ext cx="8222540" cy="6858000"/>
          </a:xfrm>
          <a:custGeom>
            <a:avLst/>
            <a:gdLst>
              <a:gd name="connsiteX0" fmla="*/ 0 w 8222540"/>
              <a:gd name="connsiteY0" fmla="*/ 0 h 6858000"/>
              <a:gd name="connsiteX1" fmla="*/ 6508040 w 8222540"/>
              <a:gd name="connsiteY1" fmla="*/ 0 h 6858000"/>
              <a:gd name="connsiteX2" fmla="*/ 8222540 w 8222540"/>
              <a:gd name="connsiteY2" fmla="*/ 6858000 h 6858000"/>
              <a:gd name="connsiteX3" fmla="*/ 1714500 w 82225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22540" h="6858000">
                <a:moveTo>
                  <a:pt x="0" y="0"/>
                </a:moveTo>
                <a:lnTo>
                  <a:pt x="6508040" y="0"/>
                </a:lnTo>
                <a:lnTo>
                  <a:pt x="8222540" y="6858000"/>
                </a:lnTo>
                <a:lnTo>
                  <a:pt x="171450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9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10" dur="3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5EB83B-AA40-4F95-B102-4582549E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872F0D-831A-48C0-8760-D3C1BC1AE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8043A0-18A5-42FE-B9DE-1B7A0D7E9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5FEB03-1F17-424B-A1AA-C50EBEA60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CEDB46-36F4-4E22-B281-49A4EF03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81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C1FD28-E6AF-4C3E-ADA5-A625B5E7F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650B99-6141-4192-B8F0-EC70DA402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F0ED05-5007-4F3B-A15F-17EB6D318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360424-003A-4B2E-B8B1-A995AC3F3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67DDDD-5620-48CD-83DD-9D295E3AB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009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C29C23-C790-4920-B688-D62B52E8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691E3F-3A07-4B5D-9D83-6B13683AE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959C99-2EDE-49E8-8B8C-C4AEFCEC5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A3C48CC-B3AE-4E08-A676-FE7C7809A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53E429-2DBC-4A39-8112-EAB0C6E39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F04077-2983-49C7-950E-798F5E04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338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A87123-93DA-4F5D-BE40-D1086C0E3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EA32913-8E63-439A-B365-86A368788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FF4660-7002-4870-9388-5A7F3F04B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BD11E86-1E6E-4E5E-A4FF-2711B5B44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E187EF-F7A8-4F45-94FF-A310C29CB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5C3EC27-3A48-4928-ACD9-8A9FDB560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D4658DF-0BF9-4939-B666-91816248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54F629-6EB5-46EA-B5BE-9EFF439A0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0891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5AAC04-5F36-4F81-8763-C039E8B6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242CB6E-1C23-4BFF-BBDF-F274C88F8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BE059B-CD75-4603-B964-BBD6618A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D016579-F746-42F1-A916-772AC2C7A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3765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C092759-4F28-4C67-9D23-4D72A95D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7948FA1-46B0-465D-916F-C9B8AB0E6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06765E-458C-425C-AB4A-C8690701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58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97232B-4EB1-4F52-80D0-4981DDB43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13A3E8-FB37-4759-8565-4CD026F31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F58782B-3950-498F-8059-BEEC8080A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036A60-236B-4F1E-ACED-C55E85758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43BE49-4252-4025-AB83-04106325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46F7EB-F070-4EA4-BE74-025437EC0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2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F94503-5D78-4313-A8C9-9340ED5B9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46ED694-C205-44FF-9CAE-0EE271942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71DECB-49B5-4A85-B393-F25BAC4F9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C04B18-438E-4C37-9A4A-9C7455F4F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09B2D0E-C8B4-417D-B444-47418AA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47F6AA-133E-4631-8046-770768DB3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350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0FBDC9-180A-4FF0-851A-FEF17924A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ACFCD0-161F-47E9-A908-910E5524F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F72AC3-34AB-4EDB-A0C9-8FF68AE624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6EE10-A1A9-4575-B20D-6C0B48A1FA70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CEF6F3-DFE8-482B-8140-FAE358067B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4B26B7-1BE3-488C-8B0C-FF7C20911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25BC6-C9CB-49F4-98FB-8DED57C62C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43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file:///C:\PPTX\Audio\1.mp3" TargetMode="External"/><Relationship Id="rId1" Type="http://schemas.microsoft.com/office/2007/relationships/media" Target="file:///C:\PPTX\Audio\1.mp3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10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11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2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3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4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7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8.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PPTX\Images\9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958995F5-3C5E-49AD-B745-4880A332AF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DB772"/>
              </a:gs>
              <a:gs pos="90000">
                <a:srgbClr val="0B1717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Parallelogram 51">
            <a:extLst>
              <a:ext uri="{FF2B5EF4-FFF2-40B4-BE49-F238E27FC236}">
                <a16:creationId xmlns:a16="http://schemas.microsoft.com/office/drawing/2014/main" id="{7D61C5B3-E049-4A0A-8550-9953EE6EE4CE}"/>
              </a:ext>
            </a:extLst>
          </p:cNvPr>
          <p:cNvSpPr/>
          <p:nvPr/>
        </p:nvSpPr>
        <p:spPr>
          <a:xfrm flipV="1">
            <a:off x="3944887" y="9925"/>
            <a:ext cx="8222540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AE40FFB-F860-4E1B-AA19-6E5F4B9E2D47}"/>
              </a:ext>
            </a:extLst>
          </p:cNvPr>
          <p:cNvSpPr>
            <a:spLocks/>
          </p:cNvSpPr>
          <p:nvPr/>
        </p:nvSpPr>
        <p:spPr bwMode="auto">
          <a:xfrm>
            <a:off x="-858864" y="3797348"/>
            <a:ext cx="4021788" cy="4020023"/>
          </a:xfrm>
          <a:custGeom>
            <a:avLst/>
            <a:gdLst>
              <a:gd name="connsiteX0" fmla="*/ 3609975 w 3616325"/>
              <a:gd name="connsiteY0" fmla="*/ 3613150 h 3614738"/>
              <a:gd name="connsiteX1" fmla="*/ 3616325 w 3616325"/>
              <a:gd name="connsiteY1" fmla="*/ 3613150 h 3614738"/>
              <a:gd name="connsiteX2" fmla="*/ 3616325 w 3616325"/>
              <a:gd name="connsiteY2" fmla="*/ 3614738 h 3614738"/>
              <a:gd name="connsiteX3" fmla="*/ 3609975 w 3616325"/>
              <a:gd name="connsiteY3" fmla="*/ 3614738 h 3614738"/>
              <a:gd name="connsiteX4" fmla="*/ 3616325 w 3616325"/>
              <a:gd name="connsiteY4" fmla="*/ 3429000 h 3614738"/>
              <a:gd name="connsiteX5" fmla="*/ 3616325 w 3616325"/>
              <a:gd name="connsiteY5" fmla="*/ 3479800 h 3614738"/>
              <a:gd name="connsiteX6" fmla="*/ 3476625 w 3616325"/>
              <a:gd name="connsiteY6" fmla="*/ 3613150 h 3614738"/>
              <a:gd name="connsiteX7" fmla="*/ 3425825 w 3616325"/>
              <a:gd name="connsiteY7" fmla="*/ 3613150 h 3614738"/>
              <a:gd name="connsiteX8" fmla="*/ 3616325 w 3616325"/>
              <a:gd name="connsiteY8" fmla="*/ 3236913 h 3614738"/>
              <a:gd name="connsiteX9" fmla="*/ 3616325 w 3616325"/>
              <a:gd name="connsiteY9" fmla="*/ 3297238 h 3614738"/>
              <a:gd name="connsiteX10" fmla="*/ 3292476 w 3616325"/>
              <a:gd name="connsiteY10" fmla="*/ 3613151 h 3614738"/>
              <a:gd name="connsiteX11" fmla="*/ 3233738 w 3616325"/>
              <a:gd name="connsiteY11" fmla="*/ 3613151 h 3614738"/>
              <a:gd name="connsiteX12" fmla="*/ 3616325 w 3616325"/>
              <a:gd name="connsiteY12" fmla="*/ 3054350 h 3614738"/>
              <a:gd name="connsiteX13" fmla="*/ 3616325 w 3616325"/>
              <a:gd name="connsiteY13" fmla="*/ 3105150 h 3614738"/>
              <a:gd name="connsiteX14" fmla="*/ 3108326 w 3616325"/>
              <a:gd name="connsiteY14" fmla="*/ 3613150 h 3614738"/>
              <a:gd name="connsiteX15" fmla="*/ 3049588 w 3616325"/>
              <a:gd name="connsiteY15" fmla="*/ 3613150 h 3614738"/>
              <a:gd name="connsiteX16" fmla="*/ 3616325 w 3616325"/>
              <a:gd name="connsiteY16" fmla="*/ 2862263 h 3614738"/>
              <a:gd name="connsiteX17" fmla="*/ 3616325 w 3616325"/>
              <a:gd name="connsiteY17" fmla="*/ 2921001 h 3614738"/>
              <a:gd name="connsiteX18" fmla="*/ 2916238 w 3616325"/>
              <a:gd name="connsiteY18" fmla="*/ 3613151 h 3614738"/>
              <a:gd name="connsiteX19" fmla="*/ 2865438 w 3616325"/>
              <a:gd name="connsiteY19" fmla="*/ 3613151 h 3614738"/>
              <a:gd name="connsiteX20" fmla="*/ 3616325 w 3616325"/>
              <a:gd name="connsiteY20" fmla="*/ 2678113 h 3614738"/>
              <a:gd name="connsiteX21" fmla="*/ 3616325 w 3616325"/>
              <a:gd name="connsiteY21" fmla="*/ 2730501 h 3614738"/>
              <a:gd name="connsiteX22" fmla="*/ 2732088 w 3616325"/>
              <a:gd name="connsiteY22" fmla="*/ 3613151 h 3614738"/>
              <a:gd name="connsiteX23" fmla="*/ 2673350 w 3616325"/>
              <a:gd name="connsiteY23" fmla="*/ 3613151 h 3614738"/>
              <a:gd name="connsiteX24" fmla="*/ 3616325 w 3616325"/>
              <a:gd name="connsiteY24" fmla="*/ 2487613 h 3614738"/>
              <a:gd name="connsiteX25" fmla="*/ 3616325 w 3616325"/>
              <a:gd name="connsiteY25" fmla="*/ 2546351 h 3614738"/>
              <a:gd name="connsiteX26" fmla="*/ 2541588 w 3616325"/>
              <a:gd name="connsiteY26" fmla="*/ 3613151 h 3614738"/>
              <a:gd name="connsiteX27" fmla="*/ 2489200 w 3616325"/>
              <a:gd name="connsiteY27" fmla="*/ 3613151 h 3614738"/>
              <a:gd name="connsiteX28" fmla="*/ 3616325 w 3616325"/>
              <a:gd name="connsiteY28" fmla="*/ 2303463 h 3614738"/>
              <a:gd name="connsiteX29" fmla="*/ 3616325 w 3616325"/>
              <a:gd name="connsiteY29" fmla="*/ 2362201 h 3614738"/>
              <a:gd name="connsiteX30" fmla="*/ 2357438 w 3616325"/>
              <a:gd name="connsiteY30" fmla="*/ 3613151 h 3614738"/>
              <a:gd name="connsiteX31" fmla="*/ 2298700 w 3616325"/>
              <a:gd name="connsiteY31" fmla="*/ 3613151 h 3614738"/>
              <a:gd name="connsiteX32" fmla="*/ 3616325 w 3616325"/>
              <a:gd name="connsiteY32" fmla="*/ 2119313 h 3614738"/>
              <a:gd name="connsiteX33" fmla="*/ 3616325 w 3616325"/>
              <a:gd name="connsiteY33" fmla="*/ 2170113 h 3614738"/>
              <a:gd name="connsiteX34" fmla="*/ 2165350 w 3616325"/>
              <a:gd name="connsiteY34" fmla="*/ 3613151 h 3614738"/>
              <a:gd name="connsiteX35" fmla="*/ 2114550 w 3616325"/>
              <a:gd name="connsiteY35" fmla="*/ 3613151 h 3614738"/>
              <a:gd name="connsiteX36" fmla="*/ 3616325 w 3616325"/>
              <a:gd name="connsiteY36" fmla="*/ 1928813 h 3614738"/>
              <a:gd name="connsiteX37" fmla="*/ 3616325 w 3616325"/>
              <a:gd name="connsiteY37" fmla="*/ 1987551 h 3614738"/>
              <a:gd name="connsiteX38" fmla="*/ 1981201 w 3616325"/>
              <a:gd name="connsiteY38" fmla="*/ 3613151 h 3614738"/>
              <a:gd name="connsiteX39" fmla="*/ 1922463 w 3616325"/>
              <a:gd name="connsiteY39" fmla="*/ 3613151 h 3614738"/>
              <a:gd name="connsiteX40" fmla="*/ 3616325 w 3616325"/>
              <a:gd name="connsiteY40" fmla="*/ 1744663 h 3614738"/>
              <a:gd name="connsiteX41" fmla="*/ 3616325 w 3616325"/>
              <a:gd name="connsiteY41" fmla="*/ 1795463 h 3614738"/>
              <a:gd name="connsiteX42" fmla="*/ 1797051 w 3616325"/>
              <a:gd name="connsiteY42" fmla="*/ 3613151 h 3614738"/>
              <a:gd name="connsiteX43" fmla="*/ 1738313 w 3616325"/>
              <a:gd name="connsiteY43" fmla="*/ 3613151 h 3614738"/>
              <a:gd name="connsiteX44" fmla="*/ 3616325 w 3616325"/>
              <a:gd name="connsiteY44" fmla="*/ 1552575 h 3614738"/>
              <a:gd name="connsiteX45" fmla="*/ 3616325 w 3616325"/>
              <a:gd name="connsiteY45" fmla="*/ 1611313 h 3614738"/>
              <a:gd name="connsiteX46" fmla="*/ 1606550 w 3616325"/>
              <a:gd name="connsiteY46" fmla="*/ 3613150 h 3614738"/>
              <a:gd name="connsiteX47" fmla="*/ 1546225 w 3616325"/>
              <a:gd name="connsiteY47" fmla="*/ 3613150 h 3614738"/>
              <a:gd name="connsiteX48" fmla="*/ 3616325 w 3616325"/>
              <a:gd name="connsiteY48" fmla="*/ 1368425 h 3614738"/>
              <a:gd name="connsiteX49" fmla="*/ 3616325 w 3616325"/>
              <a:gd name="connsiteY49" fmla="*/ 1420813 h 3614738"/>
              <a:gd name="connsiteX50" fmla="*/ 1422400 w 3616325"/>
              <a:gd name="connsiteY50" fmla="*/ 3613150 h 3614738"/>
              <a:gd name="connsiteX51" fmla="*/ 1362075 w 3616325"/>
              <a:gd name="connsiteY51" fmla="*/ 3613150 h 3614738"/>
              <a:gd name="connsiteX52" fmla="*/ 3616325 w 3616325"/>
              <a:gd name="connsiteY52" fmla="*/ 1177925 h 3614738"/>
              <a:gd name="connsiteX53" fmla="*/ 3616325 w 3616325"/>
              <a:gd name="connsiteY53" fmla="*/ 1236663 h 3614738"/>
              <a:gd name="connsiteX54" fmla="*/ 1230313 w 3616325"/>
              <a:gd name="connsiteY54" fmla="*/ 3613150 h 3614738"/>
              <a:gd name="connsiteX55" fmla="*/ 1177925 w 3616325"/>
              <a:gd name="connsiteY55" fmla="*/ 3613150 h 3614738"/>
              <a:gd name="connsiteX56" fmla="*/ 3616325 w 3616325"/>
              <a:gd name="connsiteY56" fmla="*/ 993776 h 3614738"/>
              <a:gd name="connsiteX57" fmla="*/ 3616325 w 3616325"/>
              <a:gd name="connsiteY57" fmla="*/ 1052514 h 3614738"/>
              <a:gd name="connsiteX58" fmla="*/ 1046162 w 3616325"/>
              <a:gd name="connsiteY58" fmla="*/ 3613150 h 3614738"/>
              <a:gd name="connsiteX59" fmla="*/ 987425 w 3616325"/>
              <a:gd name="connsiteY59" fmla="*/ 3613150 h 3614738"/>
              <a:gd name="connsiteX60" fmla="*/ 3616325 w 3616325"/>
              <a:gd name="connsiteY60" fmla="*/ 809626 h 3614738"/>
              <a:gd name="connsiteX61" fmla="*/ 3616325 w 3616325"/>
              <a:gd name="connsiteY61" fmla="*/ 862014 h 3614738"/>
              <a:gd name="connsiteX62" fmla="*/ 854075 w 3616325"/>
              <a:gd name="connsiteY62" fmla="*/ 3613150 h 3614738"/>
              <a:gd name="connsiteX63" fmla="*/ 803275 w 3616325"/>
              <a:gd name="connsiteY63" fmla="*/ 3613150 h 3614738"/>
              <a:gd name="connsiteX64" fmla="*/ 3616325 w 3616325"/>
              <a:gd name="connsiteY64" fmla="*/ 619125 h 3614738"/>
              <a:gd name="connsiteX65" fmla="*/ 3616325 w 3616325"/>
              <a:gd name="connsiteY65" fmla="*/ 677863 h 3614738"/>
              <a:gd name="connsiteX66" fmla="*/ 669925 w 3616325"/>
              <a:gd name="connsiteY66" fmla="*/ 3613150 h 3614738"/>
              <a:gd name="connsiteX67" fmla="*/ 611188 w 3616325"/>
              <a:gd name="connsiteY67" fmla="*/ 3613150 h 3614738"/>
              <a:gd name="connsiteX68" fmla="*/ 3616325 w 3616325"/>
              <a:gd name="connsiteY68" fmla="*/ 434976 h 3614738"/>
              <a:gd name="connsiteX69" fmla="*/ 3616325 w 3616325"/>
              <a:gd name="connsiteY69" fmla="*/ 485776 h 3614738"/>
              <a:gd name="connsiteX70" fmla="*/ 479425 w 3616325"/>
              <a:gd name="connsiteY70" fmla="*/ 3613150 h 3614738"/>
              <a:gd name="connsiteX71" fmla="*/ 427038 w 3616325"/>
              <a:gd name="connsiteY71" fmla="*/ 3613150 h 3614738"/>
              <a:gd name="connsiteX72" fmla="*/ 3616325 w 3616325"/>
              <a:gd name="connsiteY72" fmla="*/ 242889 h 3614738"/>
              <a:gd name="connsiteX73" fmla="*/ 3616325 w 3616325"/>
              <a:gd name="connsiteY73" fmla="*/ 301626 h 3614738"/>
              <a:gd name="connsiteX74" fmla="*/ 295275 w 3616325"/>
              <a:gd name="connsiteY74" fmla="*/ 3613151 h 3614738"/>
              <a:gd name="connsiteX75" fmla="*/ 234950 w 3616325"/>
              <a:gd name="connsiteY75" fmla="*/ 3613151 h 3614738"/>
              <a:gd name="connsiteX76" fmla="*/ 3616325 w 3616325"/>
              <a:gd name="connsiteY76" fmla="*/ 58740 h 3614738"/>
              <a:gd name="connsiteX77" fmla="*/ 3616325 w 3616325"/>
              <a:gd name="connsiteY77" fmla="*/ 111127 h 3614738"/>
              <a:gd name="connsiteX78" fmla="*/ 111125 w 3616325"/>
              <a:gd name="connsiteY78" fmla="*/ 3613151 h 3614738"/>
              <a:gd name="connsiteX79" fmla="*/ 50800 w 3616325"/>
              <a:gd name="connsiteY79" fmla="*/ 3613151 h 3614738"/>
              <a:gd name="connsiteX80" fmla="*/ 2173287 w 3616325"/>
              <a:gd name="connsiteY80" fmla="*/ 1 h 3614738"/>
              <a:gd name="connsiteX81" fmla="*/ 2224087 w 3616325"/>
              <a:gd name="connsiteY81" fmla="*/ 1 h 3614738"/>
              <a:gd name="connsiteX82" fmla="*/ 0 w 3616325"/>
              <a:gd name="connsiteY82" fmla="*/ 2230438 h 3614738"/>
              <a:gd name="connsiteX83" fmla="*/ 0 w 3616325"/>
              <a:gd name="connsiteY83" fmla="*/ 2170113 h 3614738"/>
              <a:gd name="connsiteX84" fmla="*/ 1606550 w 3616325"/>
              <a:gd name="connsiteY84" fmla="*/ 1 h 3614738"/>
              <a:gd name="connsiteX85" fmla="*/ 1665287 w 3616325"/>
              <a:gd name="connsiteY85" fmla="*/ 1 h 3614738"/>
              <a:gd name="connsiteX86" fmla="*/ 0 w 3616325"/>
              <a:gd name="connsiteY86" fmla="*/ 1670050 h 3614738"/>
              <a:gd name="connsiteX87" fmla="*/ 0 w 3616325"/>
              <a:gd name="connsiteY87" fmla="*/ 1611313 h 3614738"/>
              <a:gd name="connsiteX88" fmla="*/ 1422400 w 3616325"/>
              <a:gd name="connsiteY88" fmla="*/ 1 h 3614738"/>
              <a:gd name="connsiteX89" fmla="*/ 1473200 w 3616325"/>
              <a:gd name="connsiteY89" fmla="*/ 1 h 3614738"/>
              <a:gd name="connsiteX90" fmla="*/ 0 w 3616325"/>
              <a:gd name="connsiteY90" fmla="*/ 1479550 h 3614738"/>
              <a:gd name="connsiteX91" fmla="*/ 0 w 3616325"/>
              <a:gd name="connsiteY91" fmla="*/ 1427163 h 3614738"/>
              <a:gd name="connsiteX92" fmla="*/ 1230313 w 3616325"/>
              <a:gd name="connsiteY92" fmla="*/ 1 h 3614738"/>
              <a:gd name="connsiteX93" fmla="*/ 1289050 w 3616325"/>
              <a:gd name="connsiteY93" fmla="*/ 1 h 3614738"/>
              <a:gd name="connsiteX94" fmla="*/ 0 w 3616325"/>
              <a:gd name="connsiteY94" fmla="*/ 1295400 h 3614738"/>
              <a:gd name="connsiteX95" fmla="*/ 0 w 3616325"/>
              <a:gd name="connsiteY95" fmla="*/ 1236663 h 3614738"/>
              <a:gd name="connsiteX96" fmla="*/ 1046162 w 3616325"/>
              <a:gd name="connsiteY96" fmla="*/ 1 h 3614738"/>
              <a:gd name="connsiteX97" fmla="*/ 1104900 w 3616325"/>
              <a:gd name="connsiteY97" fmla="*/ 1 h 3614738"/>
              <a:gd name="connsiteX98" fmla="*/ 0 w 3616325"/>
              <a:gd name="connsiteY98" fmla="*/ 1104900 h 3614738"/>
              <a:gd name="connsiteX99" fmla="*/ 0 w 3616325"/>
              <a:gd name="connsiteY99" fmla="*/ 1052513 h 3614738"/>
              <a:gd name="connsiteX100" fmla="*/ 854074 w 3616325"/>
              <a:gd name="connsiteY100" fmla="*/ 1 h 3614738"/>
              <a:gd name="connsiteX101" fmla="*/ 912812 w 3616325"/>
              <a:gd name="connsiteY101" fmla="*/ 1 h 3614738"/>
              <a:gd name="connsiteX102" fmla="*/ 0 w 3616325"/>
              <a:gd name="connsiteY102" fmla="*/ 920750 h 3614738"/>
              <a:gd name="connsiteX103" fmla="*/ 0 w 3616325"/>
              <a:gd name="connsiteY103" fmla="*/ 862012 h 3614738"/>
              <a:gd name="connsiteX104" fmla="*/ 295274 w 3616325"/>
              <a:gd name="connsiteY104" fmla="*/ 1 h 3614738"/>
              <a:gd name="connsiteX105" fmla="*/ 354012 w 3616325"/>
              <a:gd name="connsiteY105" fmla="*/ 1 h 3614738"/>
              <a:gd name="connsiteX106" fmla="*/ 0 w 3616325"/>
              <a:gd name="connsiteY106" fmla="*/ 360363 h 3614738"/>
              <a:gd name="connsiteX107" fmla="*/ 0 w 3616325"/>
              <a:gd name="connsiteY107" fmla="*/ 301626 h 3614738"/>
              <a:gd name="connsiteX108" fmla="*/ 111125 w 3616325"/>
              <a:gd name="connsiteY108" fmla="*/ 1 h 3614738"/>
              <a:gd name="connsiteX109" fmla="*/ 161925 w 3616325"/>
              <a:gd name="connsiteY109" fmla="*/ 1 h 3614738"/>
              <a:gd name="connsiteX110" fmla="*/ 0 w 3616325"/>
              <a:gd name="connsiteY110" fmla="*/ 169863 h 3614738"/>
              <a:gd name="connsiteX111" fmla="*/ 0 w 3616325"/>
              <a:gd name="connsiteY111" fmla="*/ 119063 h 3614738"/>
              <a:gd name="connsiteX112" fmla="*/ 669924 w 3616325"/>
              <a:gd name="connsiteY112" fmla="*/ 1 h 3614738"/>
              <a:gd name="connsiteX113" fmla="*/ 728662 w 3616325"/>
              <a:gd name="connsiteY113" fmla="*/ 1 h 3614738"/>
              <a:gd name="connsiteX114" fmla="*/ 0 w 3616325"/>
              <a:gd name="connsiteY114" fmla="*/ 728663 h 3614738"/>
              <a:gd name="connsiteX115" fmla="*/ 0 w 3616325"/>
              <a:gd name="connsiteY115" fmla="*/ 677863 h 3614738"/>
              <a:gd name="connsiteX116" fmla="*/ 485774 w 3616325"/>
              <a:gd name="connsiteY116" fmla="*/ 1 h 3614738"/>
              <a:gd name="connsiteX117" fmla="*/ 538162 w 3616325"/>
              <a:gd name="connsiteY117" fmla="*/ 1 h 3614738"/>
              <a:gd name="connsiteX118" fmla="*/ 0 w 3616325"/>
              <a:gd name="connsiteY118" fmla="*/ 544513 h 3614738"/>
              <a:gd name="connsiteX119" fmla="*/ 0 w 3616325"/>
              <a:gd name="connsiteY119" fmla="*/ 485776 h 3614738"/>
              <a:gd name="connsiteX120" fmla="*/ 2541588 w 3616325"/>
              <a:gd name="connsiteY120" fmla="*/ 1 h 3614738"/>
              <a:gd name="connsiteX121" fmla="*/ 2600325 w 3616325"/>
              <a:gd name="connsiteY121" fmla="*/ 1 h 3614738"/>
              <a:gd name="connsiteX122" fmla="*/ 0 w 3616325"/>
              <a:gd name="connsiteY122" fmla="*/ 2605088 h 3614738"/>
              <a:gd name="connsiteX123" fmla="*/ 0 w 3616325"/>
              <a:gd name="connsiteY123" fmla="*/ 2546351 h 3614738"/>
              <a:gd name="connsiteX124" fmla="*/ 3108325 w 3616325"/>
              <a:gd name="connsiteY124" fmla="*/ 1 h 3614738"/>
              <a:gd name="connsiteX125" fmla="*/ 3160712 w 3616325"/>
              <a:gd name="connsiteY125" fmla="*/ 1 h 3614738"/>
              <a:gd name="connsiteX126" fmla="*/ 0 w 3616325"/>
              <a:gd name="connsiteY126" fmla="*/ 3163888 h 3614738"/>
              <a:gd name="connsiteX127" fmla="*/ 0 w 3616325"/>
              <a:gd name="connsiteY127" fmla="*/ 3113088 h 3614738"/>
              <a:gd name="connsiteX128" fmla="*/ 2916237 w 3616325"/>
              <a:gd name="connsiteY128" fmla="*/ 0 h 3614738"/>
              <a:gd name="connsiteX129" fmla="*/ 2976562 w 3616325"/>
              <a:gd name="connsiteY129" fmla="*/ 0 h 3614738"/>
              <a:gd name="connsiteX130" fmla="*/ 0 w 3616325"/>
              <a:gd name="connsiteY130" fmla="*/ 2979738 h 3614738"/>
              <a:gd name="connsiteX131" fmla="*/ 0 w 3616325"/>
              <a:gd name="connsiteY131" fmla="*/ 2921001 h 3614738"/>
              <a:gd name="connsiteX132" fmla="*/ 2732088 w 3616325"/>
              <a:gd name="connsiteY132" fmla="*/ 0 h 3614738"/>
              <a:gd name="connsiteX133" fmla="*/ 2784475 w 3616325"/>
              <a:gd name="connsiteY133" fmla="*/ 0 h 3614738"/>
              <a:gd name="connsiteX134" fmla="*/ 0 w 3616325"/>
              <a:gd name="connsiteY134" fmla="*/ 2789238 h 3614738"/>
              <a:gd name="connsiteX135" fmla="*/ 0 w 3616325"/>
              <a:gd name="connsiteY135" fmla="*/ 2736851 h 3614738"/>
              <a:gd name="connsiteX136" fmla="*/ 3292475 w 3616325"/>
              <a:gd name="connsiteY136" fmla="*/ 0 h 3614738"/>
              <a:gd name="connsiteX137" fmla="*/ 3351212 w 3616325"/>
              <a:gd name="connsiteY137" fmla="*/ 0 h 3614738"/>
              <a:gd name="connsiteX138" fmla="*/ 0 w 3616325"/>
              <a:gd name="connsiteY138" fmla="*/ 3355975 h 3614738"/>
              <a:gd name="connsiteX139" fmla="*/ 0 w 3616325"/>
              <a:gd name="connsiteY139" fmla="*/ 3297238 h 3614738"/>
              <a:gd name="connsiteX140" fmla="*/ 1981200 w 3616325"/>
              <a:gd name="connsiteY140" fmla="*/ 0 h 3614738"/>
              <a:gd name="connsiteX141" fmla="*/ 2039937 w 3616325"/>
              <a:gd name="connsiteY141" fmla="*/ 0 h 3614738"/>
              <a:gd name="connsiteX142" fmla="*/ 0 w 3616325"/>
              <a:gd name="connsiteY142" fmla="*/ 2046288 h 3614738"/>
              <a:gd name="connsiteX143" fmla="*/ 0 w 3616325"/>
              <a:gd name="connsiteY143" fmla="*/ 1987551 h 3614738"/>
              <a:gd name="connsiteX144" fmla="*/ 3484562 w 3616325"/>
              <a:gd name="connsiteY144" fmla="*/ 0 h 3614738"/>
              <a:gd name="connsiteX145" fmla="*/ 3535362 w 3616325"/>
              <a:gd name="connsiteY145" fmla="*/ 0 h 3614738"/>
              <a:gd name="connsiteX146" fmla="*/ 0 w 3616325"/>
              <a:gd name="connsiteY146" fmla="*/ 3538538 h 3614738"/>
              <a:gd name="connsiteX147" fmla="*/ 0 w 3616325"/>
              <a:gd name="connsiteY147" fmla="*/ 3479801 h 3614738"/>
              <a:gd name="connsiteX148" fmla="*/ 1797050 w 3616325"/>
              <a:gd name="connsiteY148" fmla="*/ 0 h 3614738"/>
              <a:gd name="connsiteX149" fmla="*/ 1849437 w 3616325"/>
              <a:gd name="connsiteY149" fmla="*/ 0 h 3614738"/>
              <a:gd name="connsiteX150" fmla="*/ 0 w 3616325"/>
              <a:gd name="connsiteY150" fmla="*/ 1854200 h 3614738"/>
              <a:gd name="connsiteX151" fmla="*/ 0 w 3616325"/>
              <a:gd name="connsiteY151" fmla="*/ 1795463 h 3614738"/>
              <a:gd name="connsiteX152" fmla="*/ 2357438 w 3616325"/>
              <a:gd name="connsiteY152" fmla="*/ 0 h 3614738"/>
              <a:gd name="connsiteX153" fmla="*/ 2416175 w 3616325"/>
              <a:gd name="connsiteY153" fmla="*/ 0 h 3614738"/>
              <a:gd name="connsiteX154" fmla="*/ 0 w 3616325"/>
              <a:gd name="connsiteY154" fmla="*/ 2413000 h 3614738"/>
              <a:gd name="connsiteX155" fmla="*/ 0 w 3616325"/>
              <a:gd name="connsiteY155" fmla="*/ 2362200 h 361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616325" h="3614738">
                <a:moveTo>
                  <a:pt x="3609975" y="3613150"/>
                </a:moveTo>
                <a:lnTo>
                  <a:pt x="3616325" y="3613150"/>
                </a:lnTo>
                <a:lnTo>
                  <a:pt x="3616325" y="3614738"/>
                </a:lnTo>
                <a:lnTo>
                  <a:pt x="3609975" y="3614738"/>
                </a:lnTo>
                <a:close/>
                <a:moveTo>
                  <a:pt x="3616325" y="3429000"/>
                </a:moveTo>
                <a:lnTo>
                  <a:pt x="3616325" y="3479800"/>
                </a:lnTo>
                <a:lnTo>
                  <a:pt x="3476625" y="3613150"/>
                </a:lnTo>
                <a:lnTo>
                  <a:pt x="3425825" y="3613150"/>
                </a:lnTo>
                <a:close/>
                <a:moveTo>
                  <a:pt x="3616325" y="3236913"/>
                </a:moveTo>
                <a:lnTo>
                  <a:pt x="3616325" y="3297238"/>
                </a:lnTo>
                <a:lnTo>
                  <a:pt x="3292476" y="3613151"/>
                </a:lnTo>
                <a:lnTo>
                  <a:pt x="3233738" y="3613151"/>
                </a:lnTo>
                <a:close/>
                <a:moveTo>
                  <a:pt x="3616325" y="3054350"/>
                </a:moveTo>
                <a:lnTo>
                  <a:pt x="3616325" y="3105150"/>
                </a:lnTo>
                <a:lnTo>
                  <a:pt x="3108326" y="3613150"/>
                </a:lnTo>
                <a:lnTo>
                  <a:pt x="3049588" y="3613150"/>
                </a:lnTo>
                <a:close/>
                <a:moveTo>
                  <a:pt x="3616325" y="2862263"/>
                </a:moveTo>
                <a:lnTo>
                  <a:pt x="3616325" y="2921001"/>
                </a:lnTo>
                <a:lnTo>
                  <a:pt x="2916238" y="3613151"/>
                </a:lnTo>
                <a:lnTo>
                  <a:pt x="2865438" y="3613151"/>
                </a:lnTo>
                <a:close/>
                <a:moveTo>
                  <a:pt x="3616325" y="2678113"/>
                </a:moveTo>
                <a:lnTo>
                  <a:pt x="3616325" y="2730501"/>
                </a:lnTo>
                <a:lnTo>
                  <a:pt x="2732088" y="3613151"/>
                </a:lnTo>
                <a:lnTo>
                  <a:pt x="2673350" y="3613151"/>
                </a:lnTo>
                <a:close/>
                <a:moveTo>
                  <a:pt x="3616325" y="2487613"/>
                </a:moveTo>
                <a:lnTo>
                  <a:pt x="3616325" y="2546351"/>
                </a:lnTo>
                <a:lnTo>
                  <a:pt x="2541588" y="3613151"/>
                </a:lnTo>
                <a:lnTo>
                  <a:pt x="2489200" y="3613151"/>
                </a:lnTo>
                <a:close/>
                <a:moveTo>
                  <a:pt x="3616325" y="2303463"/>
                </a:moveTo>
                <a:lnTo>
                  <a:pt x="3616325" y="2362201"/>
                </a:lnTo>
                <a:lnTo>
                  <a:pt x="2357438" y="3613151"/>
                </a:lnTo>
                <a:lnTo>
                  <a:pt x="2298700" y="3613151"/>
                </a:lnTo>
                <a:close/>
                <a:moveTo>
                  <a:pt x="3616325" y="2119313"/>
                </a:moveTo>
                <a:lnTo>
                  <a:pt x="3616325" y="2170113"/>
                </a:lnTo>
                <a:lnTo>
                  <a:pt x="2165350" y="3613151"/>
                </a:lnTo>
                <a:lnTo>
                  <a:pt x="2114550" y="3613151"/>
                </a:lnTo>
                <a:close/>
                <a:moveTo>
                  <a:pt x="3616325" y="1928813"/>
                </a:moveTo>
                <a:lnTo>
                  <a:pt x="3616325" y="1987551"/>
                </a:lnTo>
                <a:lnTo>
                  <a:pt x="1981201" y="3613151"/>
                </a:lnTo>
                <a:lnTo>
                  <a:pt x="1922463" y="3613151"/>
                </a:lnTo>
                <a:close/>
                <a:moveTo>
                  <a:pt x="3616325" y="1744663"/>
                </a:moveTo>
                <a:lnTo>
                  <a:pt x="3616325" y="1795463"/>
                </a:lnTo>
                <a:lnTo>
                  <a:pt x="1797051" y="3613151"/>
                </a:lnTo>
                <a:lnTo>
                  <a:pt x="1738313" y="3613151"/>
                </a:lnTo>
                <a:close/>
                <a:moveTo>
                  <a:pt x="3616325" y="1552575"/>
                </a:moveTo>
                <a:lnTo>
                  <a:pt x="3616325" y="1611313"/>
                </a:lnTo>
                <a:lnTo>
                  <a:pt x="1606550" y="3613150"/>
                </a:lnTo>
                <a:lnTo>
                  <a:pt x="1546225" y="3613150"/>
                </a:lnTo>
                <a:close/>
                <a:moveTo>
                  <a:pt x="3616325" y="1368425"/>
                </a:moveTo>
                <a:lnTo>
                  <a:pt x="3616325" y="1420813"/>
                </a:lnTo>
                <a:lnTo>
                  <a:pt x="1422400" y="3613150"/>
                </a:lnTo>
                <a:lnTo>
                  <a:pt x="1362075" y="3613150"/>
                </a:lnTo>
                <a:close/>
                <a:moveTo>
                  <a:pt x="3616325" y="1177925"/>
                </a:moveTo>
                <a:lnTo>
                  <a:pt x="3616325" y="1236663"/>
                </a:lnTo>
                <a:lnTo>
                  <a:pt x="1230313" y="3613150"/>
                </a:lnTo>
                <a:lnTo>
                  <a:pt x="1177925" y="3613150"/>
                </a:lnTo>
                <a:close/>
                <a:moveTo>
                  <a:pt x="3616325" y="993776"/>
                </a:moveTo>
                <a:lnTo>
                  <a:pt x="3616325" y="1052514"/>
                </a:lnTo>
                <a:lnTo>
                  <a:pt x="1046162" y="3613150"/>
                </a:lnTo>
                <a:lnTo>
                  <a:pt x="987425" y="3613150"/>
                </a:lnTo>
                <a:close/>
                <a:moveTo>
                  <a:pt x="3616325" y="809626"/>
                </a:moveTo>
                <a:lnTo>
                  <a:pt x="3616325" y="862014"/>
                </a:lnTo>
                <a:lnTo>
                  <a:pt x="854075" y="3613150"/>
                </a:lnTo>
                <a:lnTo>
                  <a:pt x="803275" y="3613150"/>
                </a:lnTo>
                <a:close/>
                <a:moveTo>
                  <a:pt x="3616325" y="619125"/>
                </a:moveTo>
                <a:lnTo>
                  <a:pt x="3616325" y="677863"/>
                </a:lnTo>
                <a:lnTo>
                  <a:pt x="669925" y="3613150"/>
                </a:lnTo>
                <a:lnTo>
                  <a:pt x="611188" y="3613150"/>
                </a:lnTo>
                <a:close/>
                <a:moveTo>
                  <a:pt x="3616325" y="434976"/>
                </a:moveTo>
                <a:lnTo>
                  <a:pt x="3616325" y="485776"/>
                </a:lnTo>
                <a:lnTo>
                  <a:pt x="479425" y="3613150"/>
                </a:lnTo>
                <a:lnTo>
                  <a:pt x="427038" y="3613150"/>
                </a:lnTo>
                <a:close/>
                <a:moveTo>
                  <a:pt x="3616325" y="242889"/>
                </a:moveTo>
                <a:lnTo>
                  <a:pt x="3616325" y="301626"/>
                </a:lnTo>
                <a:lnTo>
                  <a:pt x="295275" y="3613151"/>
                </a:lnTo>
                <a:lnTo>
                  <a:pt x="234950" y="3613151"/>
                </a:lnTo>
                <a:close/>
                <a:moveTo>
                  <a:pt x="3616325" y="58740"/>
                </a:moveTo>
                <a:lnTo>
                  <a:pt x="3616325" y="111127"/>
                </a:lnTo>
                <a:lnTo>
                  <a:pt x="111125" y="3613151"/>
                </a:lnTo>
                <a:lnTo>
                  <a:pt x="50800" y="3613151"/>
                </a:lnTo>
                <a:close/>
                <a:moveTo>
                  <a:pt x="2173287" y="1"/>
                </a:moveTo>
                <a:lnTo>
                  <a:pt x="2224087" y="1"/>
                </a:lnTo>
                <a:lnTo>
                  <a:pt x="0" y="2230438"/>
                </a:lnTo>
                <a:lnTo>
                  <a:pt x="0" y="2170113"/>
                </a:lnTo>
                <a:close/>
                <a:moveTo>
                  <a:pt x="1606550" y="1"/>
                </a:moveTo>
                <a:lnTo>
                  <a:pt x="1665287" y="1"/>
                </a:lnTo>
                <a:lnTo>
                  <a:pt x="0" y="1670050"/>
                </a:lnTo>
                <a:lnTo>
                  <a:pt x="0" y="1611313"/>
                </a:lnTo>
                <a:close/>
                <a:moveTo>
                  <a:pt x="1422400" y="1"/>
                </a:moveTo>
                <a:lnTo>
                  <a:pt x="1473200" y="1"/>
                </a:lnTo>
                <a:lnTo>
                  <a:pt x="0" y="1479550"/>
                </a:lnTo>
                <a:lnTo>
                  <a:pt x="0" y="1427163"/>
                </a:lnTo>
                <a:close/>
                <a:moveTo>
                  <a:pt x="1230313" y="1"/>
                </a:moveTo>
                <a:lnTo>
                  <a:pt x="1289050" y="1"/>
                </a:lnTo>
                <a:lnTo>
                  <a:pt x="0" y="1295400"/>
                </a:lnTo>
                <a:lnTo>
                  <a:pt x="0" y="1236663"/>
                </a:lnTo>
                <a:close/>
                <a:moveTo>
                  <a:pt x="1046162" y="1"/>
                </a:moveTo>
                <a:lnTo>
                  <a:pt x="1104900" y="1"/>
                </a:lnTo>
                <a:lnTo>
                  <a:pt x="0" y="1104900"/>
                </a:lnTo>
                <a:lnTo>
                  <a:pt x="0" y="1052513"/>
                </a:lnTo>
                <a:close/>
                <a:moveTo>
                  <a:pt x="854074" y="1"/>
                </a:moveTo>
                <a:lnTo>
                  <a:pt x="912812" y="1"/>
                </a:lnTo>
                <a:lnTo>
                  <a:pt x="0" y="920750"/>
                </a:lnTo>
                <a:lnTo>
                  <a:pt x="0" y="862012"/>
                </a:lnTo>
                <a:close/>
                <a:moveTo>
                  <a:pt x="295274" y="1"/>
                </a:moveTo>
                <a:lnTo>
                  <a:pt x="354012" y="1"/>
                </a:lnTo>
                <a:lnTo>
                  <a:pt x="0" y="360363"/>
                </a:lnTo>
                <a:lnTo>
                  <a:pt x="0" y="301626"/>
                </a:lnTo>
                <a:close/>
                <a:moveTo>
                  <a:pt x="111125" y="1"/>
                </a:moveTo>
                <a:lnTo>
                  <a:pt x="161925" y="1"/>
                </a:lnTo>
                <a:lnTo>
                  <a:pt x="0" y="169863"/>
                </a:lnTo>
                <a:lnTo>
                  <a:pt x="0" y="119063"/>
                </a:lnTo>
                <a:close/>
                <a:moveTo>
                  <a:pt x="669924" y="1"/>
                </a:moveTo>
                <a:lnTo>
                  <a:pt x="728662" y="1"/>
                </a:lnTo>
                <a:lnTo>
                  <a:pt x="0" y="728663"/>
                </a:lnTo>
                <a:lnTo>
                  <a:pt x="0" y="677863"/>
                </a:lnTo>
                <a:close/>
                <a:moveTo>
                  <a:pt x="485774" y="1"/>
                </a:moveTo>
                <a:lnTo>
                  <a:pt x="538162" y="1"/>
                </a:lnTo>
                <a:lnTo>
                  <a:pt x="0" y="544513"/>
                </a:lnTo>
                <a:lnTo>
                  <a:pt x="0" y="485776"/>
                </a:lnTo>
                <a:close/>
                <a:moveTo>
                  <a:pt x="2541588" y="1"/>
                </a:moveTo>
                <a:lnTo>
                  <a:pt x="2600325" y="1"/>
                </a:lnTo>
                <a:lnTo>
                  <a:pt x="0" y="2605088"/>
                </a:lnTo>
                <a:lnTo>
                  <a:pt x="0" y="2546351"/>
                </a:lnTo>
                <a:close/>
                <a:moveTo>
                  <a:pt x="3108325" y="1"/>
                </a:moveTo>
                <a:lnTo>
                  <a:pt x="3160712" y="1"/>
                </a:lnTo>
                <a:lnTo>
                  <a:pt x="0" y="3163888"/>
                </a:lnTo>
                <a:lnTo>
                  <a:pt x="0" y="3113088"/>
                </a:lnTo>
                <a:close/>
                <a:moveTo>
                  <a:pt x="2916237" y="0"/>
                </a:moveTo>
                <a:lnTo>
                  <a:pt x="2976562" y="0"/>
                </a:lnTo>
                <a:lnTo>
                  <a:pt x="0" y="2979738"/>
                </a:lnTo>
                <a:lnTo>
                  <a:pt x="0" y="2921001"/>
                </a:lnTo>
                <a:close/>
                <a:moveTo>
                  <a:pt x="2732088" y="0"/>
                </a:moveTo>
                <a:lnTo>
                  <a:pt x="2784475" y="0"/>
                </a:lnTo>
                <a:lnTo>
                  <a:pt x="0" y="2789238"/>
                </a:lnTo>
                <a:lnTo>
                  <a:pt x="0" y="2736851"/>
                </a:lnTo>
                <a:close/>
                <a:moveTo>
                  <a:pt x="3292475" y="0"/>
                </a:moveTo>
                <a:lnTo>
                  <a:pt x="3351212" y="0"/>
                </a:lnTo>
                <a:lnTo>
                  <a:pt x="0" y="3355975"/>
                </a:lnTo>
                <a:lnTo>
                  <a:pt x="0" y="3297238"/>
                </a:lnTo>
                <a:close/>
                <a:moveTo>
                  <a:pt x="1981200" y="0"/>
                </a:moveTo>
                <a:lnTo>
                  <a:pt x="2039937" y="0"/>
                </a:lnTo>
                <a:lnTo>
                  <a:pt x="0" y="2046288"/>
                </a:lnTo>
                <a:lnTo>
                  <a:pt x="0" y="1987551"/>
                </a:lnTo>
                <a:close/>
                <a:moveTo>
                  <a:pt x="3484562" y="0"/>
                </a:moveTo>
                <a:lnTo>
                  <a:pt x="3535362" y="0"/>
                </a:lnTo>
                <a:lnTo>
                  <a:pt x="0" y="3538538"/>
                </a:lnTo>
                <a:lnTo>
                  <a:pt x="0" y="3479801"/>
                </a:lnTo>
                <a:close/>
                <a:moveTo>
                  <a:pt x="1797050" y="0"/>
                </a:moveTo>
                <a:lnTo>
                  <a:pt x="1849437" y="0"/>
                </a:lnTo>
                <a:lnTo>
                  <a:pt x="0" y="1854200"/>
                </a:lnTo>
                <a:lnTo>
                  <a:pt x="0" y="1795463"/>
                </a:lnTo>
                <a:close/>
                <a:moveTo>
                  <a:pt x="2357438" y="0"/>
                </a:moveTo>
                <a:lnTo>
                  <a:pt x="2416175" y="0"/>
                </a:lnTo>
                <a:lnTo>
                  <a:pt x="0" y="2413000"/>
                </a:lnTo>
                <a:lnTo>
                  <a:pt x="0" y="23622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B0A7872-4E03-4810-88AE-F703571CA620}"/>
              </a:ext>
            </a:extLst>
          </p:cNvPr>
          <p:cNvSpPr/>
          <p:nvPr/>
        </p:nvSpPr>
        <p:spPr>
          <a:xfrm>
            <a:off x="2731981" y="589095"/>
            <a:ext cx="4705095" cy="4705095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2331FE-6B08-4A29-B009-5EB812C48197}"/>
              </a:ext>
            </a:extLst>
          </p:cNvPr>
          <p:cNvSpPr/>
          <p:nvPr/>
        </p:nvSpPr>
        <p:spPr>
          <a:xfrm>
            <a:off x="4323983" y="1444800"/>
            <a:ext cx="4705095" cy="4705095"/>
          </a:xfrm>
          <a:prstGeom prst="ellipse">
            <a:avLst/>
          </a:prstGeom>
          <a:solidFill>
            <a:srgbClr val="11ED94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5644AD0-27CA-4C44-A1E7-602574490ACC}"/>
              </a:ext>
            </a:extLst>
          </p:cNvPr>
          <p:cNvSpPr/>
          <p:nvPr/>
        </p:nvSpPr>
        <p:spPr>
          <a:xfrm>
            <a:off x="1647881" y="2941642"/>
            <a:ext cx="649125" cy="649125"/>
          </a:xfrm>
          <a:prstGeom prst="ellipse">
            <a:avLst/>
          </a:prstGeom>
          <a:solidFill>
            <a:srgbClr val="E428DB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46">
            <a:extLst>
              <a:ext uri="{FF2B5EF4-FFF2-40B4-BE49-F238E27FC236}">
                <a16:creationId xmlns:a16="http://schemas.microsoft.com/office/drawing/2014/main" id="{3E846EBE-B6A2-442E-BC1C-099FFFCF43AE}"/>
              </a:ext>
            </a:extLst>
          </p:cNvPr>
          <p:cNvGrpSpPr>
            <a:grpSpLocks noChangeAspect="1"/>
          </p:cNvGrpSpPr>
          <p:nvPr/>
        </p:nvGrpSpPr>
        <p:grpSpPr bwMode="auto">
          <a:xfrm rot="1986625">
            <a:off x="10556109" y="-1000847"/>
            <a:ext cx="2760743" cy="3179882"/>
            <a:chOff x="5096" y="-2423"/>
            <a:chExt cx="2279" cy="2625"/>
          </a:xfrm>
          <a:solidFill>
            <a:srgbClr val="FFC000">
              <a:alpha val="36000"/>
            </a:srgbClr>
          </a:solidFill>
        </p:grpSpPr>
        <p:sp>
          <p:nvSpPr>
            <p:cNvPr id="57" name="Rectangle 47">
              <a:extLst>
                <a:ext uri="{FF2B5EF4-FFF2-40B4-BE49-F238E27FC236}">
                  <a16:creationId xmlns:a16="http://schemas.microsoft.com/office/drawing/2014/main" id="{1464063E-7882-4FE6-B90F-9D7F97DE9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742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Rectangle 48">
              <a:extLst>
                <a:ext uri="{FF2B5EF4-FFF2-40B4-BE49-F238E27FC236}">
                  <a16:creationId xmlns:a16="http://schemas.microsoft.com/office/drawing/2014/main" id="{818A8DAD-878D-419A-A27C-3215EA82D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666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Rectangle 49">
              <a:extLst>
                <a:ext uri="{FF2B5EF4-FFF2-40B4-BE49-F238E27FC236}">
                  <a16:creationId xmlns:a16="http://schemas.microsoft.com/office/drawing/2014/main" id="{2BD381FE-EC7B-4DC0-AE05-47779E1A8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590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Rectangle 50">
              <a:extLst>
                <a:ext uri="{FF2B5EF4-FFF2-40B4-BE49-F238E27FC236}">
                  <a16:creationId xmlns:a16="http://schemas.microsoft.com/office/drawing/2014/main" id="{E409F728-7B38-4BBA-A62D-09363B0FB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514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Rectangle 51">
              <a:extLst>
                <a:ext uri="{FF2B5EF4-FFF2-40B4-BE49-F238E27FC236}">
                  <a16:creationId xmlns:a16="http://schemas.microsoft.com/office/drawing/2014/main" id="{C3546822-BBB1-4498-AEB9-BD33350FE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056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Rectangle 52">
              <a:extLst>
                <a:ext uri="{FF2B5EF4-FFF2-40B4-BE49-F238E27FC236}">
                  <a16:creationId xmlns:a16="http://schemas.microsoft.com/office/drawing/2014/main" id="{2F5E2A7A-3706-452C-82CE-583DBE036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823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Rectangle 53">
              <a:extLst>
                <a:ext uri="{FF2B5EF4-FFF2-40B4-BE49-F238E27FC236}">
                  <a16:creationId xmlns:a16="http://schemas.microsoft.com/office/drawing/2014/main" id="{44CC31E0-9E3D-4EBD-A13B-CE5B3C55F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975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Rectangle 54">
              <a:extLst>
                <a:ext uri="{FF2B5EF4-FFF2-40B4-BE49-F238E27FC236}">
                  <a16:creationId xmlns:a16="http://schemas.microsoft.com/office/drawing/2014/main" id="{B1AFFD56-8FB9-4DF5-9453-575151D6E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899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91744528-1876-445B-B827-62E7D4ACA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9" y="-201"/>
              <a:ext cx="1413" cy="24"/>
            </a:xfrm>
            <a:custGeom>
              <a:avLst/>
              <a:gdLst>
                <a:gd name="T0" fmla="*/ 0 w 1413"/>
                <a:gd name="T1" fmla="*/ 0 h 24"/>
                <a:gd name="T2" fmla="*/ 43 w 1413"/>
                <a:gd name="T3" fmla="*/ 24 h 24"/>
                <a:gd name="T4" fmla="*/ 1370 w 1413"/>
                <a:gd name="T5" fmla="*/ 24 h 24"/>
                <a:gd name="T6" fmla="*/ 1413 w 1413"/>
                <a:gd name="T7" fmla="*/ 0 h 24"/>
                <a:gd name="T8" fmla="*/ 0 w 14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3" h="24">
                  <a:moveTo>
                    <a:pt x="0" y="0"/>
                  </a:moveTo>
                  <a:lnTo>
                    <a:pt x="43" y="24"/>
                  </a:lnTo>
                  <a:lnTo>
                    <a:pt x="1370" y="24"/>
                  </a:lnTo>
                  <a:lnTo>
                    <a:pt x="141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DB7341F6-12A9-487E-8E39-AD99FC8E7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" y="184"/>
              <a:ext cx="66" cy="18"/>
            </a:xfrm>
            <a:custGeom>
              <a:avLst/>
              <a:gdLst>
                <a:gd name="T0" fmla="*/ 66 w 66"/>
                <a:gd name="T1" fmla="*/ 0 h 18"/>
                <a:gd name="T2" fmla="*/ 0 w 66"/>
                <a:gd name="T3" fmla="*/ 0 h 18"/>
                <a:gd name="T4" fmla="*/ 33 w 66"/>
                <a:gd name="T5" fmla="*/ 18 h 18"/>
                <a:gd name="T6" fmla="*/ 66 w 6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8">
                  <a:moveTo>
                    <a:pt x="66" y="0"/>
                  </a:moveTo>
                  <a:lnTo>
                    <a:pt x="0" y="0"/>
                  </a:lnTo>
                  <a:lnTo>
                    <a:pt x="33" y="18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83CC208C-5A44-40C2-8CDF-17F6F2FE9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" y="32"/>
              <a:ext cx="605" cy="19"/>
            </a:xfrm>
            <a:custGeom>
              <a:avLst/>
              <a:gdLst>
                <a:gd name="T0" fmla="*/ 0 w 605"/>
                <a:gd name="T1" fmla="*/ 0 h 19"/>
                <a:gd name="T2" fmla="*/ 43 w 605"/>
                <a:gd name="T3" fmla="*/ 19 h 19"/>
                <a:gd name="T4" fmla="*/ 567 w 605"/>
                <a:gd name="T5" fmla="*/ 19 h 19"/>
                <a:gd name="T6" fmla="*/ 605 w 605"/>
                <a:gd name="T7" fmla="*/ 0 h 19"/>
                <a:gd name="T8" fmla="*/ 0 w 60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5" h="19">
                  <a:moveTo>
                    <a:pt x="0" y="0"/>
                  </a:moveTo>
                  <a:lnTo>
                    <a:pt x="43" y="19"/>
                  </a:lnTo>
                  <a:lnTo>
                    <a:pt x="567" y="19"/>
                  </a:lnTo>
                  <a:lnTo>
                    <a:pt x="60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A17A418E-C10A-4C30-A84C-DD5585295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" y="108"/>
              <a:ext cx="337" cy="23"/>
            </a:xfrm>
            <a:custGeom>
              <a:avLst/>
              <a:gdLst>
                <a:gd name="T0" fmla="*/ 0 w 337"/>
                <a:gd name="T1" fmla="*/ 0 h 23"/>
                <a:gd name="T2" fmla="*/ 42 w 337"/>
                <a:gd name="T3" fmla="*/ 23 h 23"/>
                <a:gd name="T4" fmla="*/ 295 w 337"/>
                <a:gd name="T5" fmla="*/ 23 h 23"/>
                <a:gd name="T6" fmla="*/ 337 w 337"/>
                <a:gd name="T7" fmla="*/ 0 h 23"/>
                <a:gd name="T8" fmla="*/ 0 w 33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" h="23">
                  <a:moveTo>
                    <a:pt x="0" y="0"/>
                  </a:moveTo>
                  <a:lnTo>
                    <a:pt x="42" y="23"/>
                  </a:lnTo>
                  <a:lnTo>
                    <a:pt x="295" y="23"/>
                  </a:lnTo>
                  <a:lnTo>
                    <a:pt x="33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59">
              <a:extLst>
                <a:ext uri="{FF2B5EF4-FFF2-40B4-BE49-F238E27FC236}">
                  <a16:creationId xmlns:a16="http://schemas.microsoft.com/office/drawing/2014/main" id="{D5D36EAE-0788-4323-886A-4AEABBAD2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0" y="-49"/>
              <a:ext cx="871" cy="24"/>
            </a:xfrm>
            <a:custGeom>
              <a:avLst/>
              <a:gdLst>
                <a:gd name="T0" fmla="*/ 0 w 871"/>
                <a:gd name="T1" fmla="*/ 0 h 24"/>
                <a:gd name="T2" fmla="*/ 38 w 871"/>
                <a:gd name="T3" fmla="*/ 24 h 24"/>
                <a:gd name="T4" fmla="*/ 833 w 871"/>
                <a:gd name="T5" fmla="*/ 24 h 24"/>
                <a:gd name="T6" fmla="*/ 871 w 871"/>
                <a:gd name="T7" fmla="*/ 0 h 24"/>
                <a:gd name="T8" fmla="*/ 0 w 87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1" h="24">
                  <a:moveTo>
                    <a:pt x="0" y="0"/>
                  </a:moveTo>
                  <a:lnTo>
                    <a:pt x="38" y="24"/>
                  </a:lnTo>
                  <a:lnTo>
                    <a:pt x="833" y="24"/>
                  </a:lnTo>
                  <a:lnTo>
                    <a:pt x="87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60">
              <a:extLst>
                <a:ext uri="{FF2B5EF4-FFF2-40B4-BE49-F238E27FC236}">
                  <a16:creationId xmlns:a16="http://schemas.microsoft.com/office/drawing/2014/main" id="{F19D9479-5AD9-4C81-A191-9B6BD7FC0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6" y="-282"/>
              <a:ext cx="1679" cy="24"/>
            </a:xfrm>
            <a:custGeom>
              <a:avLst/>
              <a:gdLst>
                <a:gd name="T0" fmla="*/ 0 w 1679"/>
                <a:gd name="T1" fmla="*/ 0 h 24"/>
                <a:gd name="T2" fmla="*/ 43 w 1679"/>
                <a:gd name="T3" fmla="*/ 24 h 24"/>
                <a:gd name="T4" fmla="*/ 1641 w 1679"/>
                <a:gd name="T5" fmla="*/ 24 h 24"/>
                <a:gd name="T6" fmla="*/ 1679 w 1679"/>
                <a:gd name="T7" fmla="*/ 0 h 24"/>
                <a:gd name="T8" fmla="*/ 0 w 167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9" h="24">
                  <a:moveTo>
                    <a:pt x="0" y="0"/>
                  </a:moveTo>
                  <a:lnTo>
                    <a:pt x="43" y="24"/>
                  </a:lnTo>
                  <a:lnTo>
                    <a:pt x="1641" y="24"/>
                  </a:lnTo>
                  <a:lnTo>
                    <a:pt x="167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1">
              <a:extLst>
                <a:ext uri="{FF2B5EF4-FFF2-40B4-BE49-F238E27FC236}">
                  <a16:creationId xmlns:a16="http://schemas.microsoft.com/office/drawing/2014/main" id="{56FAA9EC-7ADA-4206-9C5B-7A0455070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" y="-125"/>
              <a:ext cx="1142" cy="24"/>
            </a:xfrm>
            <a:custGeom>
              <a:avLst/>
              <a:gdLst>
                <a:gd name="T0" fmla="*/ 0 w 1142"/>
                <a:gd name="T1" fmla="*/ 0 h 24"/>
                <a:gd name="T2" fmla="*/ 38 w 1142"/>
                <a:gd name="T3" fmla="*/ 24 h 24"/>
                <a:gd name="T4" fmla="*/ 1099 w 1142"/>
                <a:gd name="T5" fmla="*/ 24 h 24"/>
                <a:gd name="T6" fmla="*/ 1142 w 1142"/>
                <a:gd name="T7" fmla="*/ 0 h 24"/>
                <a:gd name="T8" fmla="*/ 0 w 11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2" h="24">
                  <a:moveTo>
                    <a:pt x="0" y="0"/>
                  </a:moveTo>
                  <a:lnTo>
                    <a:pt x="38" y="24"/>
                  </a:lnTo>
                  <a:lnTo>
                    <a:pt x="1099" y="24"/>
                  </a:lnTo>
                  <a:lnTo>
                    <a:pt x="114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62">
              <a:extLst>
                <a:ext uri="{FF2B5EF4-FFF2-40B4-BE49-F238E27FC236}">
                  <a16:creationId xmlns:a16="http://schemas.microsoft.com/office/drawing/2014/main" id="{7459542B-377F-4E1B-93FC-EF2223D4F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2" y="-358"/>
              <a:ext cx="1947" cy="24"/>
            </a:xfrm>
            <a:custGeom>
              <a:avLst/>
              <a:gdLst>
                <a:gd name="T0" fmla="*/ 0 w 1947"/>
                <a:gd name="T1" fmla="*/ 0 h 24"/>
                <a:gd name="T2" fmla="*/ 39 w 1947"/>
                <a:gd name="T3" fmla="*/ 24 h 24"/>
                <a:gd name="T4" fmla="*/ 1909 w 1947"/>
                <a:gd name="T5" fmla="*/ 24 h 24"/>
                <a:gd name="T6" fmla="*/ 1947 w 1947"/>
                <a:gd name="T7" fmla="*/ 0 h 24"/>
                <a:gd name="T8" fmla="*/ 0 w 194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7" h="24">
                  <a:moveTo>
                    <a:pt x="0" y="0"/>
                  </a:moveTo>
                  <a:lnTo>
                    <a:pt x="39" y="24"/>
                  </a:lnTo>
                  <a:lnTo>
                    <a:pt x="1909" y="24"/>
                  </a:lnTo>
                  <a:lnTo>
                    <a:pt x="19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63">
              <a:extLst>
                <a:ext uri="{FF2B5EF4-FFF2-40B4-BE49-F238E27FC236}">
                  <a16:creationId xmlns:a16="http://schemas.microsoft.com/office/drawing/2014/main" id="{C3D63287-4028-4C44-8FBF-F690364CE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9" y="-434"/>
              <a:ext cx="2213" cy="24"/>
            </a:xfrm>
            <a:custGeom>
              <a:avLst/>
              <a:gdLst>
                <a:gd name="T0" fmla="*/ 0 w 2213"/>
                <a:gd name="T1" fmla="*/ 0 h 24"/>
                <a:gd name="T2" fmla="*/ 38 w 2213"/>
                <a:gd name="T3" fmla="*/ 24 h 24"/>
                <a:gd name="T4" fmla="*/ 2175 w 2213"/>
                <a:gd name="T5" fmla="*/ 24 h 24"/>
                <a:gd name="T6" fmla="*/ 2213 w 2213"/>
                <a:gd name="T7" fmla="*/ 0 h 24"/>
                <a:gd name="T8" fmla="*/ 0 w 22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3" h="24">
                  <a:moveTo>
                    <a:pt x="0" y="0"/>
                  </a:moveTo>
                  <a:lnTo>
                    <a:pt x="38" y="24"/>
                  </a:lnTo>
                  <a:lnTo>
                    <a:pt x="2175" y="24"/>
                  </a:lnTo>
                  <a:lnTo>
                    <a:pt x="221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Rectangle 64">
              <a:extLst>
                <a:ext uri="{FF2B5EF4-FFF2-40B4-BE49-F238E27FC236}">
                  <a16:creationId xmlns:a16="http://schemas.microsoft.com/office/drawing/2014/main" id="{0CF29BFF-0426-4501-9849-00AB57C1C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132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5">
              <a:extLst>
                <a:ext uri="{FF2B5EF4-FFF2-40B4-BE49-F238E27FC236}">
                  <a16:creationId xmlns:a16="http://schemas.microsoft.com/office/drawing/2014/main" id="{DEE9AE01-B984-4100-A5B9-6BF6E98BF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" y="-2062"/>
              <a:ext cx="1347" cy="23"/>
            </a:xfrm>
            <a:custGeom>
              <a:avLst/>
              <a:gdLst>
                <a:gd name="T0" fmla="*/ 43 w 1347"/>
                <a:gd name="T1" fmla="*/ 0 h 23"/>
                <a:gd name="T2" fmla="*/ 0 w 1347"/>
                <a:gd name="T3" fmla="*/ 23 h 23"/>
                <a:gd name="T4" fmla="*/ 1347 w 1347"/>
                <a:gd name="T5" fmla="*/ 23 h 23"/>
                <a:gd name="T6" fmla="*/ 1304 w 1347"/>
                <a:gd name="T7" fmla="*/ 0 h 23"/>
                <a:gd name="T8" fmla="*/ 43 w 134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7" h="23">
                  <a:moveTo>
                    <a:pt x="43" y="0"/>
                  </a:moveTo>
                  <a:lnTo>
                    <a:pt x="0" y="23"/>
                  </a:lnTo>
                  <a:lnTo>
                    <a:pt x="1347" y="23"/>
                  </a:lnTo>
                  <a:lnTo>
                    <a:pt x="1304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66">
              <a:extLst>
                <a:ext uri="{FF2B5EF4-FFF2-40B4-BE49-F238E27FC236}">
                  <a16:creationId xmlns:a16="http://schemas.microsoft.com/office/drawing/2014/main" id="{7DFF30F4-BC11-4FBB-A04E-44C8E2958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" y="-2138"/>
              <a:ext cx="1076" cy="23"/>
            </a:xfrm>
            <a:custGeom>
              <a:avLst/>
              <a:gdLst>
                <a:gd name="T0" fmla="*/ 38 w 1076"/>
                <a:gd name="T1" fmla="*/ 0 h 23"/>
                <a:gd name="T2" fmla="*/ 0 w 1076"/>
                <a:gd name="T3" fmla="*/ 23 h 23"/>
                <a:gd name="T4" fmla="*/ 1076 w 1076"/>
                <a:gd name="T5" fmla="*/ 23 h 23"/>
                <a:gd name="T6" fmla="*/ 1033 w 1076"/>
                <a:gd name="T7" fmla="*/ 0 h 23"/>
                <a:gd name="T8" fmla="*/ 38 w 107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23">
                  <a:moveTo>
                    <a:pt x="38" y="0"/>
                  </a:moveTo>
                  <a:lnTo>
                    <a:pt x="0" y="23"/>
                  </a:lnTo>
                  <a:lnTo>
                    <a:pt x="1076" y="23"/>
                  </a:lnTo>
                  <a:lnTo>
                    <a:pt x="1033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67">
              <a:extLst>
                <a:ext uri="{FF2B5EF4-FFF2-40B4-BE49-F238E27FC236}">
                  <a16:creationId xmlns:a16="http://schemas.microsoft.com/office/drawing/2014/main" id="{93CA7ACD-6948-401F-AA6C-747D78E1C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6" y="-1906"/>
              <a:ext cx="1879" cy="24"/>
            </a:xfrm>
            <a:custGeom>
              <a:avLst/>
              <a:gdLst>
                <a:gd name="T0" fmla="*/ 38 w 1879"/>
                <a:gd name="T1" fmla="*/ 0 h 24"/>
                <a:gd name="T2" fmla="*/ 0 w 1879"/>
                <a:gd name="T3" fmla="*/ 24 h 24"/>
                <a:gd name="T4" fmla="*/ 1879 w 1879"/>
                <a:gd name="T5" fmla="*/ 24 h 24"/>
                <a:gd name="T6" fmla="*/ 1841 w 1879"/>
                <a:gd name="T7" fmla="*/ 0 h 24"/>
                <a:gd name="T8" fmla="*/ 38 w 187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9" h="24">
                  <a:moveTo>
                    <a:pt x="38" y="0"/>
                  </a:moveTo>
                  <a:lnTo>
                    <a:pt x="0" y="24"/>
                  </a:lnTo>
                  <a:lnTo>
                    <a:pt x="1879" y="24"/>
                  </a:lnTo>
                  <a:lnTo>
                    <a:pt x="1841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8">
              <a:extLst>
                <a:ext uri="{FF2B5EF4-FFF2-40B4-BE49-F238E27FC236}">
                  <a16:creationId xmlns:a16="http://schemas.microsoft.com/office/drawing/2014/main" id="{E31E654E-564C-4A8D-A41D-C96E3510C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" y="-1982"/>
              <a:ext cx="1613" cy="24"/>
            </a:xfrm>
            <a:custGeom>
              <a:avLst/>
              <a:gdLst>
                <a:gd name="T0" fmla="*/ 43 w 1613"/>
                <a:gd name="T1" fmla="*/ 0 h 24"/>
                <a:gd name="T2" fmla="*/ 0 w 1613"/>
                <a:gd name="T3" fmla="*/ 24 h 24"/>
                <a:gd name="T4" fmla="*/ 1613 w 1613"/>
                <a:gd name="T5" fmla="*/ 24 h 24"/>
                <a:gd name="T6" fmla="*/ 1575 w 1613"/>
                <a:gd name="T7" fmla="*/ 0 h 24"/>
                <a:gd name="T8" fmla="*/ 43 w 16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3" h="24">
                  <a:moveTo>
                    <a:pt x="43" y="0"/>
                  </a:moveTo>
                  <a:lnTo>
                    <a:pt x="0" y="24"/>
                  </a:lnTo>
                  <a:lnTo>
                    <a:pt x="1613" y="24"/>
                  </a:lnTo>
                  <a:lnTo>
                    <a:pt x="1575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69">
              <a:extLst>
                <a:ext uri="{FF2B5EF4-FFF2-40B4-BE49-F238E27FC236}">
                  <a16:creationId xmlns:a16="http://schemas.microsoft.com/office/drawing/2014/main" id="{5148704F-BE4D-46F5-B911-BD343CCA5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" y="-2214"/>
              <a:ext cx="805" cy="23"/>
            </a:xfrm>
            <a:custGeom>
              <a:avLst/>
              <a:gdLst>
                <a:gd name="T0" fmla="*/ 39 w 805"/>
                <a:gd name="T1" fmla="*/ 0 h 23"/>
                <a:gd name="T2" fmla="*/ 0 w 805"/>
                <a:gd name="T3" fmla="*/ 23 h 23"/>
                <a:gd name="T4" fmla="*/ 805 w 805"/>
                <a:gd name="T5" fmla="*/ 23 h 23"/>
                <a:gd name="T6" fmla="*/ 767 w 805"/>
                <a:gd name="T7" fmla="*/ 0 h 23"/>
                <a:gd name="T8" fmla="*/ 39 w 805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5" h="23">
                  <a:moveTo>
                    <a:pt x="39" y="0"/>
                  </a:moveTo>
                  <a:lnTo>
                    <a:pt x="0" y="23"/>
                  </a:lnTo>
                  <a:lnTo>
                    <a:pt x="805" y="23"/>
                  </a:lnTo>
                  <a:lnTo>
                    <a:pt x="767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70">
              <a:extLst>
                <a:ext uri="{FF2B5EF4-FFF2-40B4-BE49-F238E27FC236}">
                  <a16:creationId xmlns:a16="http://schemas.microsoft.com/office/drawing/2014/main" id="{962F35E6-87BD-49D2-BEE8-43D01C8B9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7" y="-2295"/>
              <a:ext cx="537" cy="24"/>
            </a:xfrm>
            <a:custGeom>
              <a:avLst/>
              <a:gdLst>
                <a:gd name="T0" fmla="*/ 43 w 537"/>
                <a:gd name="T1" fmla="*/ 0 h 24"/>
                <a:gd name="T2" fmla="*/ 0 w 537"/>
                <a:gd name="T3" fmla="*/ 24 h 24"/>
                <a:gd name="T4" fmla="*/ 537 w 537"/>
                <a:gd name="T5" fmla="*/ 24 h 24"/>
                <a:gd name="T6" fmla="*/ 499 w 537"/>
                <a:gd name="T7" fmla="*/ 0 h 24"/>
                <a:gd name="T8" fmla="*/ 43 w 53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24">
                  <a:moveTo>
                    <a:pt x="43" y="0"/>
                  </a:moveTo>
                  <a:lnTo>
                    <a:pt x="0" y="24"/>
                  </a:lnTo>
                  <a:lnTo>
                    <a:pt x="537" y="24"/>
                  </a:lnTo>
                  <a:lnTo>
                    <a:pt x="499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Rectangle 71">
              <a:extLst>
                <a:ext uri="{FF2B5EF4-FFF2-40B4-BE49-F238E27FC236}">
                  <a16:creationId xmlns:a16="http://schemas.microsoft.com/office/drawing/2014/main" id="{8F7C2814-BDE9-47CA-9236-5F1E2093A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8" y="-242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8E08F12A-0D91-4EAC-8B78-91B83D419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" y="-2371"/>
              <a:ext cx="271" cy="24"/>
            </a:xfrm>
            <a:custGeom>
              <a:avLst/>
              <a:gdLst>
                <a:gd name="T0" fmla="*/ 43 w 271"/>
                <a:gd name="T1" fmla="*/ 0 h 24"/>
                <a:gd name="T2" fmla="*/ 0 w 271"/>
                <a:gd name="T3" fmla="*/ 24 h 24"/>
                <a:gd name="T4" fmla="*/ 271 w 271"/>
                <a:gd name="T5" fmla="*/ 24 h 24"/>
                <a:gd name="T6" fmla="*/ 228 w 271"/>
                <a:gd name="T7" fmla="*/ 0 h 24"/>
                <a:gd name="T8" fmla="*/ 43 w 27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24">
                  <a:moveTo>
                    <a:pt x="43" y="0"/>
                  </a:moveTo>
                  <a:lnTo>
                    <a:pt x="0" y="24"/>
                  </a:lnTo>
                  <a:lnTo>
                    <a:pt x="271" y="24"/>
                  </a:lnTo>
                  <a:lnTo>
                    <a:pt x="228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4E71AAD7-4AE9-4AF4-B9E5-D1D63BD66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" y="-1830"/>
              <a:ext cx="2150" cy="24"/>
            </a:xfrm>
            <a:custGeom>
              <a:avLst/>
              <a:gdLst>
                <a:gd name="T0" fmla="*/ 38 w 2150"/>
                <a:gd name="T1" fmla="*/ 0 h 24"/>
                <a:gd name="T2" fmla="*/ 0 w 2150"/>
                <a:gd name="T3" fmla="*/ 24 h 24"/>
                <a:gd name="T4" fmla="*/ 2150 w 2150"/>
                <a:gd name="T5" fmla="*/ 24 h 24"/>
                <a:gd name="T6" fmla="*/ 2107 w 2150"/>
                <a:gd name="T7" fmla="*/ 0 h 24"/>
                <a:gd name="T8" fmla="*/ 38 w 2150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0" h="24">
                  <a:moveTo>
                    <a:pt x="38" y="0"/>
                  </a:moveTo>
                  <a:lnTo>
                    <a:pt x="0" y="24"/>
                  </a:lnTo>
                  <a:lnTo>
                    <a:pt x="2150" y="24"/>
                  </a:lnTo>
                  <a:lnTo>
                    <a:pt x="2107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Rectangle 74">
              <a:extLst>
                <a:ext uri="{FF2B5EF4-FFF2-40B4-BE49-F238E27FC236}">
                  <a16:creationId xmlns:a16="http://schemas.microsoft.com/office/drawing/2014/main" id="{788739BC-7523-4A39-A6D4-2DAC881264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364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Rectangle 75">
              <a:extLst>
                <a:ext uri="{FF2B5EF4-FFF2-40B4-BE49-F238E27FC236}">
                  <a16:creationId xmlns:a16="http://schemas.microsoft.com/office/drawing/2014/main" id="{4C902C30-86D1-42A0-B859-F45049E44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440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Rectangle 76">
              <a:extLst>
                <a:ext uri="{FF2B5EF4-FFF2-40B4-BE49-F238E27FC236}">
                  <a16:creationId xmlns:a16="http://schemas.microsoft.com/office/drawing/2014/main" id="{E771C52D-39B6-43AE-BF37-BEA880481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288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Rectangle 77">
              <a:extLst>
                <a:ext uri="{FF2B5EF4-FFF2-40B4-BE49-F238E27FC236}">
                  <a16:creationId xmlns:a16="http://schemas.microsoft.com/office/drawing/2014/main" id="{1137B5BA-E195-4AC3-95C6-DED56ACFA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521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Rectangle 78">
              <a:extLst>
                <a:ext uri="{FF2B5EF4-FFF2-40B4-BE49-F238E27FC236}">
                  <a16:creationId xmlns:a16="http://schemas.microsoft.com/office/drawing/2014/main" id="{9949D389-21F7-49C2-8118-867F6BA77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208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Rectangle 79">
              <a:extLst>
                <a:ext uri="{FF2B5EF4-FFF2-40B4-BE49-F238E27FC236}">
                  <a16:creationId xmlns:a16="http://schemas.microsoft.com/office/drawing/2014/main" id="{05715F3E-6836-41D1-8F68-032DE585C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749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Rectangle 80">
              <a:extLst>
                <a:ext uri="{FF2B5EF4-FFF2-40B4-BE49-F238E27FC236}">
                  <a16:creationId xmlns:a16="http://schemas.microsoft.com/office/drawing/2014/main" id="{2C6AF268-9C96-4866-B15F-BD6862B14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597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" name="Rectangle 81">
              <a:extLst>
                <a:ext uri="{FF2B5EF4-FFF2-40B4-BE49-F238E27FC236}">
                  <a16:creationId xmlns:a16="http://schemas.microsoft.com/office/drawing/2014/main" id="{A828E9D2-D62F-494A-A155-E75AF6B1C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673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DF17F5D3-4519-4FE3-8A0C-1859C5F339C5}"/>
              </a:ext>
            </a:extLst>
          </p:cNvPr>
          <p:cNvSpPr/>
          <p:nvPr/>
        </p:nvSpPr>
        <p:spPr>
          <a:xfrm rot="1257910">
            <a:off x="9665097" y="4903739"/>
            <a:ext cx="696851" cy="69685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Isosceles Triangle 92">
            <a:extLst>
              <a:ext uri="{FF2B5EF4-FFF2-40B4-BE49-F238E27FC236}">
                <a16:creationId xmlns:a16="http://schemas.microsoft.com/office/drawing/2014/main" id="{5F58357F-E988-45EF-A6B6-7AC64B4C6D5F}"/>
              </a:ext>
            </a:extLst>
          </p:cNvPr>
          <p:cNvSpPr/>
          <p:nvPr/>
        </p:nvSpPr>
        <p:spPr>
          <a:xfrm rot="1001261">
            <a:off x="8528150" y="787697"/>
            <a:ext cx="1141448" cy="984007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Hexagon 93">
            <a:extLst>
              <a:ext uri="{FF2B5EF4-FFF2-40B4-BE49-F238E27FC236}">
                <a16:creationId xmlns:a16="http://schemas.microsoft.com/office/drawing/2014/main" id="{53222490-2C2C-4403-92AA-62121C3DB8F3}"/>
              </a:ext>
            </a:extLst>
          </p:cNvPr>
          <p:cNvSpPr/>
          <p:nvPr/>
        </p:nvSpPr>
        <p:spPr>
          <a:xfrm rot="3600000">
            <a:off x="10002958" y="2657736"/>
            <a:ext cx="565105" cy="487159"/>
          </a:xfrm>
          <a:prstGeom prst="hexagon">
            <a:avLst/>
          </a:prstGeom>
          <a:noFill/>
          <a:ln w="57150">
            <a:solidFill>
              <a:srgbClr val="C10E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79C6A25D-1898-410E-BDCD-B6F199EF1638}"/>
              </a:ext>
            </a:extLst>
          </p:cNvPr>
          <p:cNvSpPr/>
          <p:nvPr/>
        </p:nvSpPr>
        <p:spPr>
          <a:xfrm rot="1976100" flipV="1">
            <a:off x="3576266" y="5896895"/>
            <a:ext cx="483457" cy="416773"/>
          </a:xfrm>
          <a:prstGeom prst="triangle">
            <a:avLst/>
          </a:prstGeom>
          <a:noFill/>
          <a:ln w="57150">
            <a:solidFill>
              <a:srgbClr val="11E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11ED94"/>
              </a:solidFill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2E11EF1-82F9-420A-A60F-6B3B2772FD5A}"/>
              </a:ext>
            </a:extLst>
          </p:cNvPr>
          <p:cNvSpPr/>
          <p:nvPr/>
        </p:nvSpPr>
        <p:spPr>
          <a:xfrm rot="1257910">
            <a:off x="7294339" y="406869"/>
            <a:ext cx="655960" cy="65596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BFFE6AA9-7D46-49D3-B6D2-9ABCCB381C12}"/>
              </a:ext>
            </a:extLst>
          </p:cNvPr>
          <p:cNvSpPr/>
          <p:nvPr/>
        </p:nvSpPr>
        <p:spPr>
          <a:xfrm rot="1001261">
            <a:off x="1897409" y="1268223"/>
            <a:ext cx="495982" cy="427571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Fix">
            <a:extLst>
              <a:ext uri="{FF2B5EF4-FFF2-40B4-BE49-F238E27FC236}">
                <a16:creationId xmlns:a16="http://schemas.microsoft.com/office/drawing/2014/main" id="{B6DC7289-6C8C-47CA-B1DF-B5255E8E997F}"/>
              </a:ext>
            </a:extLst>
          </p:cNvPr>
          <p:cNvSpPr txBox="1"/>
          <p:nvPr/>
        </p:nvSpPr>
        <p:spPr>
          <a:xfrm>
            <a:off x="2453767" y="2034120"/>
            <a:ext cx="46154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8000" dirty="0">
                <a:solidFill>
                  <a:schemeClr val="bg1"/>
                </a:solidFill>
                <a:latin typeface="Bebas" pitchFamily="2" charset="0"/>
              </a:rPr>
              <a:t>БОЛЬШАЯ</a:t>
            </a:r>
            <a:endParaRPr lang="en-US" sz="80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99" name="Fix_1">
            <a:extLst>
              <a:ext uri="{FF2B5EF4-FFF2-40B4-BE49-F238E27FC236}">
                <a16:creationId xmlns:a16="http://schemas.microsoft.com/office/drawing/2014/main" id="{16E982B9-9747-4475-B6B1-EB735BAB08DC}"/>
              </a:ext>
            </a:extLst>
          </p:cNvPr>
          <p:cNvSpPr txBox="1"/>
          <p:nvPr/>
        </p:nvSpPr>
        <p:spPr>
          <a:xfrm>
            <a:off x="4293284" y="3129102"/>
            <a:ext cx="4115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5400" b="1" spc="600" dirty="0">
                <a:solidFill>
                  <a:srgbClr val="002060"/>
                </a:solidFill>
                <a:latin typeface="Bebas Neue Book" panose="00000500000000000000" pitchFamily="2" charset="0"/>
              </a:rPr>
              <a:t>РАСПРОДАЖА</a:t>
            </a:r>
            <a:endParaRPr lang="en-US" sz="5400" b="1" spc="600" dirty="0">
              <a:solidFill>
                <a:srgbClr val="002060"/>
              </a:solidFill>
              <a:latin typeface="Bebas Neue Book" panose="00000500000000000000" pitchFamily="2" charset="0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8733FEA-A107-41B2-B9F8-749CD664AAA9}"/>
              </a:ext>
            </a:extLst>
          </p:cNvPr>
          <p:cNvSpPr/>
          <p:nvPr/>
        </p:nvSpPr>
        <p:spPr>
          <a:xfrm>
            <a:off x="5035887" y="5232986"/>
            <a:ext cx="1596437" cy="1596437"/>
          </a:xfrm>
          <a:prstGeom prst="ellipse">
            <a:avLst/>
          </a:prstGeom>
          <a:solidFill>
            <a:srgbClr val="F27AD5">
              <a:alpha val="6745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3m22s rythm">
            <a:hlinkClick r:id="" action="ppaction://media"/>
            <a:extLst>
              <a:ext uri="{FF2B5EF4-FFF2-40B4-BE49-F238E27FC236}">
                <a16:creationId xmlns:a16="http://schemas.microsoft.com/office/drawing/2014/main" id="{6B46C7B3-E392-454D-B974-1012A9A4F7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4116" y="-2323054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7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4" dur="4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6" dur="4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8" dur="4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0" dur="4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2" dur="4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8" dur="4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63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70833E-6 1.11111E-6 L -0.60834 -0.00787 " pathEditMode="relative" rAng="0" ptsTypes="AA">
                                      <p:cBhvr>
                                        <p:cTn id="64" dur="3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417" y="-394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70" dur="4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76" dur="4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8049" numSld="999" showWhenStopped="0">
                <p:cTn id="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52" grpId="0" animBg="1"/>
      <p:bldP spid="52" grpId="1" animBg="1"/>
      <p:bldP spid="45" grpId="0" animBg="1"/>
      <p:bldP spid="45" grpId="1" animBg="1"/>
      <p:bldP spid="49" grpId="0" animBg="1"/>
      <p:bldP spid="50" grpId="0" animBg="1"/>
      <p:bldP spid="53" grpId="0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/>
      <p:bldP spid="99" grpId="0"/>
      <p:bldP spid="10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AEA3"/>
              </a:gs>
              <a:gs pos="90000">
                <a:schemeClr val="bg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5334408" y="0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BE0B8F2-E805-4EC8-B458-7284CE25D5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4488533" y="-262863"/>
            <a:ext cx="11345903" cy="7573108"/>
          </a:xfrm>
        </p:spPr>
      </p:pic>
      <p:sp>
        <p:nvSpPr>
          <p:cNvPr id="5" name="Heptagon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4599986" y="781501"/>
            <a:ext cx="4357875" cy="4078397"/>
          </a:xfrm>
          <a:prstGeom prst="heptagon">
            <a:avLst/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Heptagon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5596613" y="729749"/>
            <a:ext cx="4357874" cy="4094508"/>
          </a:xfrm>
          <a:prstGeom prst="heptagon">
            <a:avLst/>
          </a:prstGeom>
          <a:solidFill>
            <a:srgbClr val="065A36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7006110" y="1837856"/>
            <a:ext cx="24978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БЛЕЙЗЕР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6096000" y="2744407"/>
            <a:ext cx="3280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Повседневный уютный жакет розового цвета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9590784" y="4252527"/>
            <a:ext cx="2398439" cy="2398439"/>
          </a:xfrm>
          <a:prstGeom prst="ellipse">
            <a:avLst/>
          </a:prstGeom>
          <a:solidFill>
            <a:srgbClr val="00206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9569717" y="431742"/>
            <a:ext cx="696851" cy="696851"/>
          </a:xfrm>
          <a:prstGeom prst="rect">
            <a:avLst/>
          </a:prstGeom>
          <a:noFill/>
          <a:ln w="76200">
            <a:solidFill>
              <a:srgbClr val="00B0F0">
                <a:alpha val="8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10537216" y="2396519"/>
            <a:ext cx="1141448" cy="984007"/>
          </a:xfrm>
          <a:prstGeom prst="triangle">
            <a:avLst/>
          </a:prstGeom>
          <a:noFill/>
          <a:ln w="57150">
            <a:solidFill>
              <a:srgbClr val="3C1F79">
                <a:alpha val="8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915057" y="4129223"/>
            <a:ext cx="565105" cy="487159"/>
          </a:xfrm>
          <a:prstGeom prst="hexagon">
            <a:avLst/>
          </a:prstGeom>
          <a:noFill/>
          <a:ln w="57150">
            <a:solidFill>
              <a:srgbClr val="C10E69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6681852" y="5150271"/>
            <a:ext cx="483457" cy="416773"/>
          </a:xfrm>
          <a:prstGeom prst="triangle">
            <a:avLst/>
          </a:prstGeom>
          <a:noFill/>
          <a:ln w="57150">
            <a:solidFill>
              <a:srgbClr val="065A36">
                <a:alpha val="7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765180" y="1299103"/>
            <a:ext cx="160416" cy="160416"/>
          </a:xfrm>
          <a:prstGeom prst="rect">
            <a:avLst/>
          </a:prstGeom>
          <a:noFill/>
          <a:ln w="38100">
            <a:solidFill>
              <a:srgbClr val="00B0F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5230079" y="5684027"/>
            <a:ext cx="355449" cy="306422"/>
          </a:xfrm>
          <a:prstGeom prst="triangle">
            <a:avLst/>
          </a:prstGeom>
          <a:noFill/>
          <a:ln w="57150">
            <a:solidFill>
              <a:srgbClr val="FFC000">
                <a:alpha val="9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10252067" y="5517588"/>
            <a:ext cx="1075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>
                <a:solidFill>
                  <a:srgbClr val="FFFF00"/>
                </a:solidFill>
                <a:latin typeface="Bebas" pitchFamily="2" charset="0"/>
              </a:rPr>
              <a:t>РУБ</a:t>
            </a:r>
            <a:endParaRPr lang="en-US" sz="44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9838460" y="4609024"/>
            <a:ext cx="19030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6600" dirty="0">
                <a:solidFill>
                  <a:srgbClr val="FFFF00"/>
                </a:solidFill>
                <a:latin typeface="Bebas" pitchFamily="2" charset="0"/>
              </a:rPr>
              <a:t>1500</a:t>
            </a:r>
            <a:endParaRPr lang="en-US" sz="66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1A48B4D0-8484-4ACD-B7B0-E117B7FD6287}"/>
              </a:ext>
            </a:extLst>
          </p:cNvPr>
          <p:cNvSpPr/>
          <p:nvPr/>
        </p:nvSpPr>
        <p:spPr>
          <a:xfrm rot="1257910" flipH="1">
            <a:off x="3539688" y="4188998"/>
            <a:ext cx="160416" cy="16041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16">
            <a:extLst>
              <a:ext uri="{FF2B5EF4-FFF2-40B4-BE49-F238E27FC236}">
                <a16:creationId xmlns:a16="http://schemas.microsoft.com/office/drawing/2014/main" id="{53601B84-3A16-4A17-81B8-2DA97B03C4C0}"/>
              </a:ext>
            </a:extLst>
          </p:cNvPr>
          <p:cNvSpPr/>
          <p:nvPr/>
        </p:nvSpPr>
        <p:spPr>
          <a:xfrm rot="3600000">
            <a:off x="1716327" y="397696"/>
            <a:ext cx="565105" cy="487159"/>
          </a:xfrm>
          <a:prstGeom prst="hexagon">
            <a:avLst/>
          </a:prstGeom>
          <a:noFill/>
          <a:ln w="57150">
            <a:solidFill>
              <a:srgbClr val="C10E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7641344A-33C9-41DB-99EB-A7B4EBAEC105}"/>
              </a:ext>
            </a:extLst>
          </p:cNvPr>
          <p:cNvSpPr/>
          <p:nvPr/>
        </p:nvSpPr>
        <p:spPr>
          <a:xfrm>
            <a:off x="8182770" y="5626130"/>
            <a:ext cx="352659" cy="352659"/>
          </a:xfrm>
          <a:prstGeom prst="ellipse">
            <a:avLst/>
          </a:prstGeom>
          <a:noFill/>
          <a:ln w="88900">
            <a:gradFill>
              <a:gsLst>
                <a:gs pos="5000">
                  <a:srgbClr val="E922B1"/>
                </a:gs>
                <a:gs pos="94000">
                  <a:srgbClr val="9C0AE9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D1355680-4CEE-4FA3-8E34-5F057E974E14}"/>
              </a:ext>
            </a:extLst>
          </p:cNvPr>
          <p:cNvSpPr/>
          <p:nvPr/>
        </p:nvSpPr>
        <p:spPr>
          <a:xfrm>
            <a:off x="8838320" y="257057"/>
            <a:ext cx="318986" cy="318986"/>
          </a:xfrm>
          <a:prstGeom prst="rect">
            <a:avLst/>
          </a:prstGeom>
          <a:noFill/>
          <a:ln w="63500">
            <a:solidFill>
              <a:srgbClr val="FBD1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62281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15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75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81" dur="4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8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3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4" presetID="5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234 0.15046 L 0.10091 0.15046 C 0.0556 0.15046 3.125E-6 0.10857 3.125E-6 0.075 L 3.125E-6 -1.85185E-6 " pathEditMode="relative" rAng="0" ptsTypes="AAAA">
                                      <p:cBhvr>
                                        <p:cTn id="85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17" y="-752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42" presetClass="path" presetSubtype="0" accel="50000" decel="50000" fill="hold" grpId="2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125E-6 -2.96296E-6 L -0.21458 0.00741 " pathEditMode="relative" rAng="0" ptsTypes="AA">
                                      <p:cBhvr>
                                        <p:cTn id="87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29" y="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2" grpId="0"/>
      <p:bldP spid="23" grpId="0"/>
      <p:bldP spid="21" grpId="0" animBg="1"/>
      <p:bldP spid="21" grpId="1" animBg="1"/>
      <p:bldP spid="24" grpId="0" animBg="1"/>
      <p:bldP spid="24" grpId="1" animBg="1"/>
      <p:bldP spid="26" grpId="0" animBg="1"/>
      <p:bldP spid="26" grpId="1" animBg="1"/>
      <p:bldP spid="26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C4D80A"/>
              </a:gs>
              <a:gs pos="90000">
                <a:srgbClr val="065A36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-369774" y="1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0FB52F33-DF21-47A9-9E76-9619AEB5C8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23343" y="-486725"/>
            <a:ext cx="12030927" cy="7523945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1359106" y="911563"/>
            <a:ext cx="4357875" cy="4447970"/>
          </a:xfrm>
          <a:prstGeom prst="ellipse">
            <a:avLst/>
          </a:prstGeom>
          <a:solidFill>
            <a:srgbClr val="00206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2368158" y="1290317"/>
            <a:ext cx="4460135" cy="4533373"/>
          </a:xfrm>
          <a:prstGeom prst="ellipse">
            <a:avLst/>
          </a:prstGeom>
          <a:solidFill>
            <a:srgbClr val="FF66FF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ix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1533588" y="2472673"/>
            <a:ext cx="51795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b="1" dirty="0">
                <a:solidFill>
                  <a:schemeClr val="bg1"/>
                </a:solidFill>
                <a:latin typeface="Bebas" pitchFamily="2" charset="0"/>
              </a:rPr>
              <a:t>ТОРОПИСЬ</a:t>
            </a:r>
            <a:r>
              <a:rPr lang="en-US" sz="6000" b="1" dirty="0">
                <a:solidFill>
                  <a:schemeClr val="bg1"/>
                </a:solidFill>
                <a:latin typeface="Bebas" pitchFamily="2" charset="0"/>
              </a:rPr>
              <a:t> !!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1472020" y="5526099"/>
            <a:ext cx="1270337" cy="1270337"/>
          </a:xfrm>
          <a:prstGeom prst="ellipse">
            <a:avLst/>
          </a:prstGeom>
          <a:solidFill>
            <a:srgbClr val="C10E69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735135" y="1920622"/>
            <a:ext cx="696851" cy="696851"/>
          </a:xfrm>
          <a:prstGeom prst="rect">
            <a:avLst/>
          </a:prstGeom>
          <a:noFill/>
          <a:ln w="76200">
            <a:solidFill>
              <a:srgbClr val="00B0F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704034" y="3563745"/>
            <a:ext cx="1141448" cy="984007"/>
          </a:xfrm>
          <a:prstGeom prst="triangle">
            <a:avLst/>
          </a:prstGeom>
          <a:noFill/>
          <a:ln w="57150">
            <a:solidFill>
              <a:srgbClr val="FFC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3265415" y="5782550"/>
            <a:ext cx="483457" cy="416773"/>
          </a:xfrm>
          <a:prstGeom prst="triangle">
            <a:avLst/>
          </a:prstGeom>
          <a:noFill/>
          <a:ln w="57150"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2543530" y="1354430"/>
            <a:ext cx="355449" cy="306422"/>
          </a:xfrm>
          <a:prstGeom prst="triangle">
            <a:avLst/>
          </a:prstGeom>
          <a:noFill/>
          <a:ln w="57150">
            <a:solidFill>
              <a:srgbClr val="FFC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8112560" y="4217529"/>
            <a:ext cx="565105" cy="487159"/>
          </a:xfrm>
          <a:prstGeom prst="hexagon">
            <a:avLst/>
          </a:prstGeom>
          <a:noFill/>
          <a:ln w="57150">
            <a:solidFill>
              <a:srgbClr val="C10E69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7962683" y="1387409"/>
            <a:ext cx="160416" cy="160416"/>
          </a:xfrm>
          <a:prstGeom prst="rect">
            <a:avLst/>
          </a:prstGeom>
          <a:noFill/>
          <a:ln w="38100">
            <a:solidFill>
              <a:srgbClr val="00B0F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ix_1">
            <a:extLst>
              <a:ext uri="{FF2B5EF4-FFF2-40B4-BE49-F238E27FC236}">
                <a16:creationId xmlns:a16="http://schemas.microsoft.com/office/drawing/2014/main" id="{603D554E-D6B6-44BD-9345-D059E4DD2EC8}"/>
              </a:ext>
            </a:extLst>
          </p:cNvPr>
          <p:cNvSpPr txBox="1"/>
          <p:nvPr/>
        </p:nvSpPr>
        <p:spPr>
          <a:xfrm>
            <a:off x="1022715" y="3511233"/>
            <a:ext cx="55331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6000" b="1" dirty="0">
                <a:solidFill>
                  <a:srgbClr val="FFC000"/>
                </a:solidFill>
                <a:latin typeface="Bebas" pitchFamily="2" charset="0"/>
              </a:rPr>
              <a:t>Время пошло</a:t>
            </a:r>
            <a:endParaRPr lang="en-US" sz="6000" b="1" dirty="0">
              <a:solidFill>
                <a:srgbClr val="FFC000"/>
              </a:solidFill>
              <a:latin typeface="Beba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8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4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8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0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2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8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4" grpId="0" animBg="1"/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20" grpId="0" animBg="1"/>
      <p:bldP spid="20" grpId="1" animBg="1"/>
      <p:bldP spid="17" grpId="0" animBg="1"/>
      <p:bldP spid="17" grpId="1" animBg="1"/>
      <p:bldP spid="19" grpId="0" animBg="1"/>
      <p:bldP spid="19" grpId="1" animBg="1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958995F5-3C5E-49AD-B745-4880A332AF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99FFCC"/>
              </a:gs>
              <a:gs pos="90000">
                <a:srgbClr val="0B061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Parallelogram 51">
            <a:extLst>
              <a:ext uri="{FF2B5EF4-FFF2-40B4-BE49-F238E27FC236}">
                <a16:creationId xmlns:a16="http://schemas.microsoft.com/office/drawing/2014/main" id="{7D61C5B3-E049-4A0A-8550-9953EE6EE4CE}"/>
              </a:ext>
            </a:extLst>
          </p:cNvPr>
          <p:cNvSpPr/>
          <p:nvPr/>
        </p:nvSpPr>
        <p:spPr>
          <a:xfrm flipV="1">
            <a:off x="-1894226" y="0"/>
            <a:ext cx="8222540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AE40FFB-F860-4E1B-AA19-6E5F4B9E2D47}"/>
              </a:ext>
            </a:extLst>
          </p:cNvPr>
          <p:cNvSpPr>
            <a:spLocks/>
          </p:cNvSpPr>
          <p:nvPr/>
        </p:nvSpPr>
        <p:spPr bwMode="auto">
          <a:xfrm>
            <a:off x="-858864" y="3797348"/>
            <a:ext cx="4021788" cy="4020023"/>
          </a:xfrm>
          <a:custGeom>
            <a:avLst/>
            <a:gdLst>
              <a:gd name="connsiteX0" fmla="*/ 3609975 w 3616325"/>
              <a:gd name="connsiteY0" fmla="*/ 3613150 h 3614738"/>
              <a:gd name="connsiteX1" fmla="*/ 3616325 w 3616325"/>
              <a:gd name="connsiteY1" fmla="*/ 3613150 h 3614738"/>
              <a:gd name="connsiteX2" fmla="*/ 3616325 w 3616325"/>
              <a:gd name="connsiteY2" fmla="*/ 3614738 h 3614738"/>
              <a:gd name="connsiteX3" fmla="*/ 3609975 w 3616325"/>
              <a:gd name="connsiteY3" fmla="*/ 3614738 h 3614738"/>
              <a:gd name="connsiteX4" fmla="*/ 3616325 w 3616325"/>
              <a:gd name="connsiteY4" fmla="*/ 3429000 h 3614738"/>
              <a:gd name="connsiteX5" fmla="*/ 3616325 w 3616325"/>
              <a:gd name="connsiteY5" fmla="*/ 3479800 h 3614738"/>
              <a:gd name="connsiteX6" fmla="*/ 3476625 w 3616325"/>
              <a:gd name="connsiteY6" fmla="*/ 3613150 h 3614738"/>
              <a:gd name="connsiteX7" fmla="*/ 3425825 w 3616325"/>
              <a:gd name="connsiteY7" fmla="*/ 3613150 h 3614738"/>
              <a:gd name="connsiteX8" fmla="*/ 3616325 w 3616325"/>
              <a:gd name="connsiteY8" fmla="*/ 3236913 h 3614738"/>
              <a:gd name="connsiteX9" fmla="*/ 3616325 w 3616325"/>
              <a:gd name="connsiteY9" fmla="*/ 3297238 h 3614738"/>
              <a:gd name="connsiteX10" fmla="*/ 3292476 w 3616325"/>
              <a:gd name="connsiteY10" fmla="*/ 3613151 h 3614738"/>
              <a:gd name="connsiteX11" fmla="*/ 3233738 w 3616325"/>
              <a:gd name="connsiteY11" fmla="*/ 3613151 h 3614738"/>
              <a:gd name="connsiteX12" fmla="*/ 3616325 w 3616325"/>
              <a:gd name="connsiteY12" fmla="*/ 3054350 h 3614738"/>
              <a:gd name="connsiteX13" fmla="*/ 3616325 w 3616325"/>
              <a:gd name="connsiteY13" fmla="*/ 3105150 h 3614738"/>
              <a:gd name="connsiteX14" fmla="*/ 3108326 w 3616325"/>
              <a:gd name="connsiteY14" fmla="*/ 3613150 h 3614738"/>
              <a:gd name="connsiteX15" fmla="*/ 3049588 w 3616325"/>
              <a:gd name="connsiteY15" fmla="*/ 3613150 h 3614738"/>
              <a:gd name="connsiteX16" fmla="*/ 3616325 w 3616325"/>
              <a:gd name="connsiteY16" fmla="*/ 2862263 h 3614738"/>
              <a:gd name="connsiteX17" fmla="*/ 3616325 w 3616325"/>
              <a:gd name="connsiteY17" fmla="*/ 2921001 h 3614738"/>
              <a:gd name="connsiteX18" fmla="*/ 2916238 w 3616325"/>
              <a:gd name="connsiteY18" fmla="*/ 3613151 h 3614738"/>
              <a:gd name="connsiteX19" fmla="*/ 2865438 w 3616325"/>
              <a:gd name="connsiteY19" fmla="*/ 3613151 h 3614738"/>
              <a:gd name="connsiteX20" fmla="*/ 3616325 w 3616325"/>
              <a:gd name="connsiteY20" fmla="*/ 2678113 h 3614738"/>
              <a:gd name="connsiteX21" fmla="*/ 3616325 w 3616325"/>
              <a:gd name="connsiteY21" fmla="*/ 2730501 h 3614738"/>
              <a:gd name="connsiteX22" fmla="*/ 2732088 w 3616325"/>
              <a:gd name="connsiteY22" fmla="*/ 3613151 h 3614738"/>
              <a:gd name="connsiteX23" fmla="*/ 2673350 w 3616325"/>
              <a:gd name="connsiteY23" fmla="*/ 3613151 h 3614738"/>
              <a:gd name="connsiteX24" fmla="*/ 3616325 w 3616325"/>
              <a:gd name="connsiteY24" fmla="*/ 2487613 h 3614738"/>
              <a:gd name="connsiteX25" fmla="*/ 3616325 w 3616325"/>
              <a:gd name="connsiteY25" fmla="*/ 2546351 h 3614738"/>
              <a:gd name="connsiteX26" fmla="*/ 2541588 w 3616325"/>
              <a:gd name="connsiteY26" fmla="*/ 3613151 h 3614738"/>
              <a:gd name="connsiteX27" fmla="*/ 2489200 w 3616325"/>
              <a:gd name="connsiteY27" fmla="*/ 3613151 h 3614738"/>
              <a:gd name="connsiteX28" fmla="*/ 3616325 w 3616325"/>
              <a:gd name="connsiteY28" fmla="*/ 2303463 h 3614738"/>
              <a:gd name="connsiteX29" fmla="*/ 3616325 w 3616325"/>
              <a:gd name="connsiteY29" fmla="*/ 2362201 h 3614738"/>
              <a:gd name="connsiteX30" fmla="*/ 2357438 w 3616325"/>
              <a:gd name="connsiteY30" fmla="*/ 3613151 h 3614738"/>
              <a:gd name="connsiteX31" fmla="*/ 2298700 w 3616325"/>
              <a:gd name="connsiteY31" fmla="*/ 3613151 h 3614738"/>
              <a:gd name="connsiteX32" fmla="*/ 3616325 w 3616325"/>
              <a:gd name="connsiteY32" fmla="*/ 2119313 h 3614738"/>
              <a:gd name="connsiteX33" fmla="*/ 3616325 w 3616325"/>
              <a:gd name="connsiteY33" fmla="*/ 2170113 h 3614738"/>
              <a:gd name="connsiteX34" fmla="*/ 2165350 w 3616325"/>
              <a:gd name="connsiteY34" fmla="*/ 3613151 h 3614738"/>
              <a:gd name="connsiteX35" fmla="*/ 2114550 w 3616325"/>
              <a:gd name="connsiteY35" fmla="*/ 3613151 h 3614738"/>
              <a:gd name="connsiteX36" fmla="*/ 3616325 w 3616325"/>
              <a:gd name="connsiteY36" fmla="*/ 1928813 h 3614738"/>
              <a:gd name="connsiteX37" fmla="*/ 3616325 w 3616325"/>
              <a:gd name="connsiteY37" fmla="*/ 1987551 h 3614738"/>
              <a:gd name="connsiteX38" fmla="*/ 1981201 w 3616325"/>
              <a:gd name="connsiteY38" fmla="*/ 3613151 h 3614738"/>
              <a:gd name="connsiteX39" fmla="*/ 1922463 w 3616325"/>
              <a:gd name="connsiteY39" fmla="*/ 3613151 h 3614738"/>
              <a:gd name="connsiteX40" fmla="*/ 3616325 w 3616325"/>
              <a:gd name="connsiteY40" fmla="*/ 1744663 h 3614738"/>
              <a:gd name="connsiteX41" fmla="*/ 3616325 w 3616325"/>
              <a:gd name="connsiteY41" fmla="*/ 1795463 h 3614738"/>
              <a:gd name="connsiteX42" fmla="*/ 1797051 w 3616325"/>
              <a:gd name="connsiteY42" fmla="*/ 3613151 h 3614738"/>
              <a:gd name="connsiteX43" fmla="*/ 1738313 w 3616325"/>
              <a:gd name="connsiteY43" fmla="*/ 3613151 h 3614738"/>
              <a:gd name="connsiteX44" fmla="*/ 3616325 w 3616325"/>
              <a:gd name="connsiteY44" fmla="*/ 1552575 h 3614738"/>
              <a:gd name="connsiteX45" fmla="*/ 3616325 w 3616325"/>
              <a:gd name="connsiteY45" fmla="*/ 1611313 h 3614738"/>
              <a:gd name="connsiteX46" fmla="*/ 1606550 w 3616325"/>
              <a:gd name="connsiteY46" fmla="*/ 3613150 h 3614738"/>
              <a:gd name="connsiteX47" fmla="*/ 1546225 w 3616325"/>
              <a:gd name="connsiteY47" fmla="*/ 3613150 h 3614738"/>
              <a:gd name="connsiteX48" fmla="*/ 3616325 w 3616325"/>
              <a:gd name="connsiteY48" fmla="*/ 1368425 h 3614738"/>
              <a:gd name="connsiteX49" fmla="*/ 3616325 w 3616325"/>
              <a:gd name="connsiteY49" fmla="*/ 1420813 h 3614738"/>
              <a:gd name="connsiteX50" fmla="*/ 1422400 w 3616325"/>
              <a:gd name="connsiteY50" fmla="*/ 3613150 h 3614738"/>
              <a:gd name="connsiteX51" fmla="*/ 1362075 w 3616325"/>
              <a:gd name="connsiteY51" fmla="*/ 3613150 h 3614738"/>
              <a:gd name="connsiteX52" fmla="*/ 3616325 w 3616325"/>
              <a:gd name="connsiteY52" fmla="*/ 1177925 h 3614738"/>
              <a:gd name="connsiteX53" fmla="*/ 3616325 w 3616325"/>
              <a:gd name="connsiteY53" fmla="*/ 1236663 h 3614738"/>
              <a:gd name="connsiteX54" fmla="*/ 1230313 w 3616325"/>
              <a:gd name="connsiteY54" fmla="*/ 3613150 h 3614738"/>
              <a:gd name="connsiteX55" fmla="*/ 1177925 w 3616325"/>
              <a:gd name="connsiteY55" fmla="*/ 3613150 h 3614738"/>
              <a:gd name="connsiteX56" fmla="*/ 3616325 w 3616325"/>
              <a:gd name="connsiteY56" fmla="*/ 993776 h 3614738"/>
              <a:gd name="connsiteX57" fmla="*/ 3616325 w 3616325"/>
              <a:gd name="connsiteY57" fmla="*/ 1052514 h 3614738"/>
              <a:gd name="connsiteX58" fmla="*/ 1046162 w 3616325"/>
              <a:gd name="connsiteY58" fmla="*/ 3613150 h 3614738"/>
              <a:gd name="connsiteX59" fmla="*/ 987425 w 3616325"/>
              <a:gd name="connsiteY59" fmla="*/ 3613150 h 3614738"/>
              <a:gd name="connsiteX60" fmla="*/ 3616325 w 3616325"/>
              <a:gd name="connsiteY60" fmla="*/ 809626 h 3614738"/>
              <a:gd name="connsiteX61" fmla="*/ 3616325 w 3616325"/>
              <a:gd name="connsiteY61" fmla="*/ 862014 h 3614738"/>
              <a:gd name="connsiteX62" fmla="*/ 854075 w 3616325"/>
              <a:gd name="connsiteY62" fmla="*/ 3613150 h 3614738"/>
              <a:gd name="connsiteX63" fmla="*/ 803275 w 3616325"/>
              <a:gd name="connsiteY63" fmla="*/ 3613150 h 3614738"/>
              <a:gd name="connsiteX64" fmla="*/ 3616325 w 3616325"/>
              <a:gd name="connsiteY64" fmla="*/ 619125 h 3614738"/>
              <a:gd name="connsiteX65" fmla="*/ 3616325 w 3616325"/>
              <a:gd name="connsiteY65" fmla="*/ 677863 h 3614738"/>
              <a:gd name="connsiteX66" fmla="*/ 669925 w 3616325"/>
              <a:gd name="connsiteY66" fmla="*/ 3613150 h 3614738"/>
              <a:gd name="connsiteX67" fmla="*/ 611188 w 3616325"/>
              <a:gd name="connsiteY67" fmla="*/ 3613150 h 3614738"/>
              <a:gd name="connsiteX68" fmla="*/ 3616325 w 3616325"/>
              <a:gd name="connsiteY68" fmla="*/ 434976 h 3614738"/>
              <a:gd name="connsiteX69" fmla="*/ 3616325 w 3616325"/>
              <a:gd name="connsiteY69" fmla="*/ 485776 h 3614738"/>
              <a:gd name="connsiteX70" fmla="*/ 479425 w 3616325"/>
              <a:gd name="connsiteY70" fmla="*/ 3613150 h 3614738"/>
              <a:gd name="connsiteX71" fmla="*/ 427038 w 3616325"/>
              <a:gd name="connsiteY71" fmla="*/ 3613150 h 3614738"/>
              <a:gd name="connsiteX72" fmla="*/ 3616325 w 3616325"/>
              <a:gd name="connsiteY72" fmla="*/ 242889 h 3614738"/>
              <a:gd name="connsiteX73" fmla="*/ 3616325 w 3616325"/>
              <a:gd name="connsiteY73" fmla="*/ 301626 h 3614738"/>
              <a:gd name="connsiteX74" fmla="*/ 295275 w 3616325"/>
              <a:gd name="connsiteY74" fmla="*/ 3613151 h 3614738"/>
              <a:gd name="connsiteX75" fmla="*/ 234950 w 3616325"/>
              <a:gd name="connsiteY75" fmla="*/ 3613151 h 3614738"/>
              <a:gd name="connsiteX76" fmla="*/ 3616325 w 3616325"/>
              <a:gd name="connsiteY76" fmla="*/ 58740 h 3614738"/>
              <a:gd name="connsiteX77" fmla="*/ 3616325 w 3616325"/>
              <a:gd name="connsiteY77" fmla="*/ 111127 h 3614738"/>
              <a:gd name="connsiteX78" fmla="*/ 111125 w 3616325"/>
              <a:gd name="connsiteY78" fmla="*/ 3613151 h 3614738"/>
              <a:gd name="connsiteX79" fmla="*/ 50800 w 3616325"/>
              <a:gd name="connsiteY79" fmla="*/ 3613151 h 3614738"/>
              <a:gd name="connsiteX80" fmla="*/ 2173287 w 3616325"/>
              <a:gd name="connsiteY80" fmla="*/ 1 h 3614738"/>
              <a:gd name="connsiteX81" fmla="*/ 2224087 w 3616325"/>
              <a:gd name="connsiteY81" fmla="*/ 1 h 3614738"/>
              <a:gd name="connsiteX82" fmla="*/ 0 w 3616325"/>
              <a:gd name="connsiteY82" fmla="*/ 2230438 h 3614738"/>
              <a:gd name="connsiteX83" fmla="*/ 0 w 3616325"/>
              <a:gd name="connsiteY83" fmla="*/ 2170113 h 3614738"/>
              <a:gd name="connsiteX84" fmla="*/ 1606550 w 3616325"/>
              <a:gd name="connsiteY84" fmla="*/ 1 h 3614738"/>
              <a:gd name="connsiteX85" fmla="*/ 1665287 w 3616325"/>
              <a:gd name="connsiteY85" fmla="*/ 1 h 3614738"/>
              <a:gd name="connsiteX86" fmla="*/ 0 w 3616325"/>
              <a:gd name="connsiteY86" fmla="*/ 1670050 h 3614738"/>
              <a:gd name="connsiteX87" fmla="*/ 0 w 3616325"/>
              <a:gd name="connsiteY87" fmla="*/ 1611313 h 3614738"/>
              <a:gd name="connsiteX88" fmla="*/ 1422400 w 3616325"/>
              <a:gd name="connsiteY88" fmla="*/ 1 h 3614738"/>
              <a:gd name="connsiteX89" fmla="*/ 1473200 w 3616325"/>
              <a:gd name="connsiteY89" fmla="*/ 1 h 3614738"/>
              <a:gd name="connsiteX90" fmla="*/ 0 w 3616325"/>
              <a:gd name="connsiteY90" fmla="*/ 1479550 h 3614738"/>
              <a:gd name="connsiteX91" fmla="*/ 0 w 3616325"/>
              <a:gd name="connsiteY91" fmla="*/ 1427163 h 3614738"/>
              <a:gd name="connsiteX92" fmla="*/ 1230313 w 3616325"/>
              <a:gd name="connsiteY92" fmla="*/ 1 h 3614738"/>
              <a:gd name="connsiteX93" fmla="*/ 1289050 w 3616325"/>
              <a:gd name="connsiteY93" fmla="*/ 1 h 3614738"/>
              <a:gd name="connsiteX94" fmla="*/ 0 w 3616325"/>
              <a:gd name="connsiteY94" fmla="*/ 1295400 h 3614738"/>
              <a:gd name="connsiteX95" fmla="*/ 0 w 3616325"/>
              <a:gd name="connsiteY95" fmla="*/ 1236663 h 3614738"/>
              <a:gd name="connsiteX96" fmla="*/ 1046162 w 3616325"/>
              <a:gd name="connsiteY96" fmla="*/ 1 h 3614738"/>
              <a:gd name="connsiteX97" fmla="*/ 1104900 w 3616325"/>
              <a:gd name="connsiteY97" fmla="*/ 1 h 3614738"/>
              <a:gd name="connsiteX98" fmla="*/ 0 w 3616325"/>
              <a:gd name="connsiteY98" fmla="*/ 1104900 h 3614738"/>
              <a:gd name="connsiteX99" fmla="*/ 0 w 3616325"/>
              <a:gd name="connsiteY99" fmla="*/ 1052513 h 3614738"/>
              <a:gd name="connsiteX100" fmla="*/ 854074 w 3616325"/>
              <a:gd name="connsiteY100" fmla="*/ 1 h 3614738"/>
              <a:gd name="connsiteX101" fmla="*/ 912812 w 3616325"/>
              <a:gd name="connsiteY101" fmla="*/ 1 h 3614738"/>
              <a:gd name="connsiteX102" fmla="*/ 0 w 3616325"/>
              <a:gd name="connsiteY102" fmla="*/ 920750 h 3614738"/>
              <a:gd name="connsiteX103" fmla="*/ 0 w 3616325"/>
              <a:gd name="connsiteY103" fmla="*/ 862012 h 3614738"/>
              <a:gd name="connsiteX104" fmla="*/ 295274 w 3616325"/>
              <a:gd name="connsiteY104" fmla="*/ 1 h 3614738"/>
              <a:gd name="connsiteX105" fmla="*/ 354012 w 3616325"/>
              <a:gd name="connsiteY105" fmla="*/ 1 h 3614738"/>
              <a:gd name="connsiteX106" fmla="*/ 0 w 3616325"/>
              <a:gd name="connsiteY106" fmla="*/ 360363 h 3614738"/>
              <a:gd name="connsiteX107" fmla="*/ 0 w 3616325"/>
              <a:gd name="connsiteY107" fmla="*/ 301626 h 3614738"/>
              <a:gd name="connsiteX108" fmla="*/ 111125 w 3616325"/>
              <a:gd name="connsiteY108" fmla="*/ 1 h 3614738"/>
              <a:gd name="connsiteX109" fmla="*/ 161925 w 3616325"/>
              <a:gd name="connsiteY109" fmla="*/ 1 h 3614738"/>
              <a:gd name="connsiteX110" fmla="*/ 0 w 3616325"/>
              <a:gd name="connsiteY110" fmla="*/ 169863 h 3614738"/>
              <a:gd name="connsiteX111" fmla="*/ 0 w 3616325"/>
              <a:gd name="connsiteY111" fmla="*/ 119063 h 3614738"/>
              <a:gd name="connsiteX112" fmla="*/ 669924 w 3616325"/>
              <a:gd name="connsiteY112" fmla="*/ 1 h 3614738"/>
              <a:gd name="connsiteX113" fmla="*/ 728662 w 3616325"/>
              <a:gd name="connsiteY113" fmla="*/ 1 h 3614738"/>
              <a:gd name="connsiteX114" fmla="*/ 0 w 3616325"/>
              <a:gd name="connsiteY114" fmla="*/ 728663 h 3614738"/>
              <a:gd name="connsiteX115" fmla="*/ 0 w 3616325"/>
              <a:gd name="connsiteY115" fmla="*/ 677863 h 3614738"/>
              <a:gd name="connsiteX116" fmla="*/ 485774 w 3616325"/>
              <a:gd name="connsiteY116" fmla="*/ 1 h 3614738"/>
              <a:gd name="connsiteX117" fmla="*/ 538162 w 3616325"/>
              <a:gd name="connsiteY117" fmla="*/ 1 h 3614738"/>
              <a:gd name="connsiteX118" fmla="*/ 0 w 3616325"/>
              <a:gd name="connsiteY118" fmla="*/ 544513 h 3614738"/>
              <a:gd name="connsiteX119" fmla="*/ 0 w 3616325"/>
              <a:gd name="connsiteY119" fmla="*/ 485776 h 3614738"/>
              <a:gd name="connsiteX120" fmla="*/ 2541588 w 3616325"/>
              <a:gd name="connsiteY120" fmla="*/ 1 h 3614738"/>
              <a:gd name="connsiteX121" fmla="*/ 2600325 w 3616325"/>
              <a:gd name="connsiteY121" fmla="*/ 1 h 3614738"/>
              <a:gd name="connsiteX122" fmla="*/ 0 w 3616325"/>
              <a:gd name="connsiteY122" fmla="*/ 2605088 h 3614738"/>
              <a:gd name="connsiteX123" fmla="*/ 0 w 3616325"/>
              <a:gd name="connsiteY123" fmla="*/ 2546351 h 3614738"/>
              <a:gd name="connsiteX124" fmla="*/ 3108325 w 3616325"/>
              <a:gd name="connsiteY124" fmla="*/ 1 h 3614738"/>
              <a:gd name="connsiteX125" fmla="*/ 3160712 w 3616325"/>
              <a:gd name="connsiteY125" fmla="*/ 1 h 3614738"/>
              <a:gd name="connsiteX126" fmla="*/ 0 w 3616325"/>
              <a:gd name="connsiteY126" fmla="*/ 3163888 h 3614738"/>
              <a:gd name="connsiteX127" fmla="*/ 0 w 3616325"/>
              <a:gd name="connsiteY127" fmla="*/ 3113088 h 3614738"/>
              <a:gd name="connsiteX128" fmla="*/ 2916237 w 3616325"/>
              <a:gd name="connsiteY128" fmla="*/ 0 h 3614738"/>
              <a:gd name="connsiteX129" fmla="*/ 2976562 w 3616325"/>
              <a:gd name="connsiteY129" fmla="*/ 0 h 3614738"/>
              <a:gd name="connsiteX130" fmla="*/ 0 w 3616325"/>
              <a:gd name="connsiteY130" fmla="*/ 2979738 h 3614738"/>
              <a:gd name="connsiteX131" fmla="*/ 0 w 3616325"/>
              <a:gd name="connsiteY131" fmla="*/ 2921001 h 3614738"/>
              <a:gd name="connsiteX132" fmla="*/ 2732088 w 3616325"/>
              <a:gd name="connsiteY132" fmla="*/ 0 h 3614738"/>
              <a:gd name="connsiteX133" fmla="*/ 2784475 w 3616325"/>
              <a:gd name="connsiteY133" fmla="*/ 0 h 3614738"/>
              <a:gd name="connsiteX134" fmla="*/ 0 w 3616325"/>
              <a:gd name="connsiteY134" fmla="*/ 2789238 h 3614738"/>
              <a:gd name="connsiteX135" fmla="*/ 0 w 3616325"/>
              <a:gd name="connsiteY135" fmla="*/ 2736851 h 3614738"/>
              <a:gd name="connsiteX136" fmla="*/ 3292475 w 3616325"/>
              <a:gd name="connsiteY136" fmla="*/ 0 h 3614738"/>
              <a:gd name="connsiteX137" fmla="*/ 3351212 w 3616325"/>
              <a:gd name="connsiteY137" fmla="*/ 0 h 3614738"/>
              <a:gd name="connsiteX138" fmla="*/ 0 w 3616325"/>
              <a:gd name="connsiteY138" fmla="*/ 3355975 h 3614738"/>
              <a:gd name="connsiteX139" fmla="*/ 0 w 3616325"/>
              <a:gd name="connsiteY139" fmla="*/ 3297238 h 3614738"/>
              <a:gd name="connsiteX140" fmla="*/ 1981200 w 3616325"/>
              <a:gd name="connsiteY140" fmla="*/ 0 h 3614738"/>
              <a:gd name="connsiteX141" fmla="*/ 2039937 w 3616325"/>
              <a:gd name="connsiteY141" fmla="*/ 0 h 3614738"/>
              <a:gd name="connsiteX142" fmla="*/ 0 w 3616325"/>
              <a:gd name="connsiteY142" fmla="*/ 2046288 h 3614738"/>
              <a:gd name="connsiteX143" fmla="*/ 0 w 3616325"/>
              <a:gd name="connsiteY143" fmla="*/ 1987551 h 3614738"/>
              <a:gd name="connsiteX144" fmla="*/ 3484562 w 3616325"/>
              <a:gd name="connsiteY144" fmla="*/ 0 h 3614738"/>
              <a:gd name="connsiteX145" fmla="*/ 3535362 w 3616325"/>
              <a:gd name="connsiteY145" fmla="*/ 0 h 3614738"/>
              <a:gd name="connsiteX146" fmla="*/ 0 w 3616325"/>
              <a:gd name="connsiteY146" fmla="*/ 3538538 h 3614738"/>
              <a:gd name="connsiteX147" fmla="*/ 0 w 3616325"/>
              <a:gd name="connsiteY147" fmla="*/ 3479801 h 3614738"/>
              <a:gd name="connsiteX148" fmla="*/ 1797050 w 3616325"/>
              <a:gd name="connsiteY148" fmla="*/ 0 h 3614738"/>
              <a:gd name="connsiteX149" fmla="*/ 1849437 w 3616325"/>
              <a:gd name="connsiteY149" fmla="*/ 0 h 3614738"/>
              <a:gd name="connsiteX150" fmla="*/ 0 w 3616325"/>
              <a:gd name="connsiteY150" fmla="*/ 1854200 h 3614738"/>
              <a:gd name="connsiteX151" fmla="*/ 0 w 3616325"/>
              <a:gd name="connsiteY151" fmla="*/ 1795463 h 3614738"/>
              <a:gd name="connsiteX152" fmla="*/ 2357438 w 3616325"/>
              <a:gd name="connsiteY152" fmla="*/ 0 h 3614738"/>
              <a:gd name="connsiteX153" fmla="*/ 2416175 w 3616325"/>
              <a:gd name="connsiteY153" fmla="*/ 0 h 3614738"/>
              <a:gd name="connsiteX154" fmla="*/ 0 w 3616325"/>
              <a:gd name="connsiteY154" fmla="*/ 2413000 h 3614738"/>
              <a:gd name="connsiteX155" fmla="*/ 0 w 3616325"/>
              <a:gd name="connsiteY155" fmla="*/ 2362200 h 3614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</a:cxnLst>
            <a:rect l="l" t="t" r="r" b="b"/>
            <a:pathLst>
              <a:path w="3616325" h="3614738">
                <a:moveTo>
                  <a:pt x="3609975" y="3613150"/>
                </a:moveTo>
                <a:lnTo>
                  <a:pt x="3616325" y="3613150"/>
                </a:lnTo>
                <a:lnTo>
                  <a:pt x="3616325" y="3614738"/>
                </a:lnTo>
                <a:lnTo>
                  <a:pt x="3609975" y="3614738"/>
                </a:lnTo>
                <a:close/>
                <a:moveTo>
                  <a:pt x="3616325" y="3429000"/>
                </a:moveTo>
                <a:lnTo>
                  <a:pt x="3616325" y="3479800"/>
                </a:lnTo>
                <a:lnTo>
                  <a:pt x="3476625" y="3613150"/>
                </a:lnTo>
                <a:lnTo>
                  <a:pt x="3425825" y="3613150"/>
                </a:lnTo>
                <a:close/>
                <a:moveTo>
                  <a:pt x="3616325" y="3236913"/>
                </a:moveTo>
                <a:lnTo>
                  <a:pt x="3616325" y="3297238"/>
                </a:lnTo>
                <a:lnTo>
                  <a:pt x="3292476" y="3613151"/>
                </a:lnTo>
                <a:lnTo>
                  <a:pt x="3233738" y="3613151"/>
                </a:lnTo>
                <a:close/>
                <a:moveTo>
                  <a:pt x="3616325" y="3054350"/>
                </a:moveTo>
                <a:lnTo>
                  <a:pt x="3616325" y="3105150"/>
                </a:lnTo>
                <a:lnTo>
                  <a:pt x="3108326" y="3613150"/>
                </a:lnTo>
                <a:lnTo>
                  <a:pt x="3049588" y="3613150"/>
                </a:lnTo>
                <a:close/>
                <a:moveTo>
                  <a:pt x="3616325" y="2862263"/>
                </a:moveTo>
                <a:lnTo>
                  <a:pt x="3616325" y="2921001"/>
                </a:lnTo>
                <a:lnTo>
                  <a:pt x="2916238" y="3613151"/>
                </a:lnTo>
                <a:lnTo>
                  <a:pt x="2865438" y="3613151"/>
                </a:lnTo>
                <a:close/>
                <a:moveTo>
                  <a:pt x="3616325" y="2678113"/>
                </a:moveTo>
                <a:lnTo>
                  <a:pt x="3616325" y="2730501"/>
                </a:lnTo>
                <a:lnTo>
                  <a:pt x="2732088" y="3613151"/>
                </a:lnTo>
                <a:lnTo>
                  <a:pt x="2673350" y="3613151"/>
                </a:lnTo>
                <a:close/>
                <a:moveTo>
                  <a:pt x="3616325" y="2487613"/>
                </a:moveTo>
                <a:lnTo>
                  <a:pt x="3616325" y="2546351"/>
                </a:lnTo>
                <a:lnTo>
                  <a:pt x="2541588" y="3613151"/>
                </a:lnTo>
                <a:lnTo>
                  <a:pt x="2489200" y="3613151"/>
                </a:lnTo>
                <a:close/>
                <a:moveTo>
                  <a:pt x="3616325" y="2303463"/>
                </a:moveTo>
                <a:lnTo>
                  <a:pt x="3616325" y="2362201"/>
                </a:lnTo>
                <a:lnTo>
                  <a:pt x="2357438" y="3613151"/>
                </a:lnTo>
                <a:lnTo>
                  <a:pt x="2298700" y="3613151"/>
                </a:lnTo>
                <a:close/>
                <a:moveTo>
                  <a:pt x="3616325" y="2119313"/>
                </a:moveTo>
                <a:lnTo>
                  <a:pt x="3616325" y="2170113"/>
                </a:lnTo>
                <a:lnTo>
                  <a:pt x="2165350" y="3613151"/>
                </a:lnTo>
                <a:lnTo>
                  <a:pt x="2114550" y="3613151"/>
                </a:lnTo>
                <a:close/>
                <a:moveTo>
                  <a:pt x="3616325" y="1928813"/>
                </a:moveTo>
                <a:lnTo>
                  <a:pt x="3616325" y="1987551"/>
                </a:lnTo>
                <a:lnTo>
                  <a:pt x="1981201" y="3613151"/>
                </a:lnTo>
                <a:lnTo>
                  <a:pt x="1922463" y="3613151"/>
                </a:lnTo>
                <a:close/>
                <a:moveTo>
                  <a:pt x="3616325" y="1744663"/>
                </a:moveTo>
                <a:lnTo>
                  <a:pt x="3616325" y="1795463"/>
                </a:lnTo>
                <a:lnTo>
                  <a:pt x="1797051" y="3613151"/>
                </a:lnTo>
                <a:lnTo>
                  <a:pt x="1738313" y="3613151"/>
                </a:lnTo>
                <a:close/>
                <a:moveTo>
                  <a:pt x="3616325" y="1552575"/>
                </a:moveTo>
                <a:lnTo>
                  <a:pt x="3616325" y="1611313"/>
                </a:lnTo>
                <a:lnTo>
                  <a:pt x="1606550" y="3613150"/>
                </a:lnTo>
                <a:lnTo>
                  <a:pt x="1546225" y="3613150"/>
                </a:lnTo>
                <a:close/>
                <a:moveTo>
                  <a:pt x="3616325" y="1368425"/>
                </a:moveTo>
                <a:lnTo>
                  <a:pt x="3616325" y="1420813"/>
                </a:lnTo>
                <a:lnTo>
                  <a:pt x="1422400" y="3613150"/>
                </a:lnTo>
                <a:lnTo>
                  <a:pt x="1362075" y="3613150"/>
                </a:lnTo>
                <a:close/>
                <a:moveTo>
                  <a:pt x="3616325" y="1177925"/>
                </a:moveTo>
                <a:lnTo>
                  <a:pt x="3616325" y="1236663"/>
                </a:lnTo>
                <a:lnTo>
                  <a:pt x="1230313" y="3613150"/>
                </a:lnTo>
                <a:lnTo>
                  <a:pt x="1177925" y="3613150"/>
                </a:lnTo>
                <a:close/>
                <a:moveTo>
                  <a:pt x="3616325" y="993776"/>
                </a:moveTo>
                <a:lnTo>
                  <a:pt x="3616325" y="1052514"/>
                </a:lnTo>
                <a:lnTo>
                  <a:pt x="1046162" y="3613150"/>
                </a:lnTo>
                <a:lnTo>
                  <a:pt x="987425" y="3613150"/>
                </a:lnTo>
                <a:close/>
                <a:moveTo>
                  <a:pt x="3616325" y="809626"/>
                </a:moveTo>
                <a:lnTo>
                  <a:pt x="3616325" y="862014"/>
                </a:lnTo>
                <a:lnTo>
                  <a:pt x="854075" y="3613150"/>
                </a:lnTo>
                <a:lnTo>
                  <a:pt x="803275" y="3613150"/>
                </a:lnTo>
                <a:close/>
                <a:moveTo>
                  <a:pt x="3616325" y="619125"/>
                </a:moveTo>
                <a:lnTo>
                  <a:pt x="3616325" y="677863"/>
                </a:lnTo>
                <a:lnTo>
                  <a:pt x="669925" y="3613150"/>
                </a:lnTo>
                <a:lnTo>
                  <a:pt x="611188" y="3613150"/>
                </a:lnTo>
                <a:close/>
                <a:moveTo>
                  <a:pt x="3616325" y="434976"/>
                </a:moveTo>
                <a:lnTo>
                  <a:pt x="3616325" y="485776"/>
                </a:lnTo>
                <a:lnTo>
                  <a:pt x="479425" y="3613150"/>
                </a:lnTo>
                <a:lnTo>
                  <a:pt x="427038" y="3613150"/>
                </a:lnTo>
                <a:close/>
                <a:moveTo>
                  <a:pt x="3616325" y="242889"/>
                </a:moveTo>
                <a:lnTo>
                  <a:pt x="3616325" y="301626"/>
                </a:lnTo>
                <a:lnTo>
                  <a:pt x="295275" y="3613151"/>
                </a:lnTo>
                <a:lnTo>
                  <a:pt x="234950" y="3613151"/>
                </a:lnTo>
                <a:close/>
                <a:moveTo>
                  <a:pt x="3616325" y="58740"/>
                </a:moveTo>
                <a:lnTo>
                  <a:pt x="3616325" y="111127"/>
                </a:lnTo>
                <a:lnTo>
                  <a:pt x="111125" y="3613151"/>
                </a:lnTo>
                <a:lnTo>
                  <a:pt x="50800" y="3613151"/>
                </a:lnTo>
                <a:close/>
                <a:moveTo>
                  <a:pt x="2173287" y="1"/>
                </a:moveTo>
                <a:lnTo>
                  <a:pt x="2224087" y="1"/>
                </a:lnTo>
                <a:lnTo>
                  <a:pt x="0" y="2230438"/>
                </a:lnTo>
                <a:lnTo>
                  <a:pt x="0" y="2170113"/>
                </a:lnTo>
                <a:close/>
                <a:moveTo>
                  <a:pt x="1606550" y="1"/>
                </a:moveTo>
                <a:lnTo>
                  <a:pt x="1665287" y="1"/>
                </a:lnTo>
                <a:lnTo>
                  <a:pt x="0" y="1670050"/>
                </a:lnTo>
                <a:lnTo>
                  <a:pt x="0" y="1611313"/>
                </a:lnTo>
                <a:close/>
                <a:moveTo>
                  <a:pt x="1422400" y="1"/>
                </a:moveTo>
                <a:lnTo>
                  <a:pt x="1473200" y="1"/>
                </a:lnTo>
                <a:lnTo>
                  <a:pt x="0" y="1479550"/>
                </a:lnTo>
                <a:lnTo>
                  <a:pt x="0" y="1427163"/>
                </a:lnTo>
                <a:close/>
                <a:moveTo>
                  <a:pt x="1230313" y="1"/>
                </a:moveTo>
                <a:lnTo>
                  <a:pt x="1289050" y="1"/>
                </a:lnTo>
                <a:lnTo>
                  <a:pt x="0" y="1295400"/>
                </a:lnTo>
                <a:lnTo>
                  <a:pt x="0" y="1236663"/>
                </a:lnTo>
                <a:close/>
                <a:moveTo>
                  <a:pt x="1046162" y="1"/>
                </a:moveTo>
                <a:lnTo>
                  <a:pt x="1104900" y="1"/>
                </a:lnTo>
                <a:lnTo>
                  <a:pt x="0" y="1104900"/>
                </a:lnTo>
                <a:lnTo>
                  <a:pt x="0" y="1052513"/>
                </a:lnTo>
                <a:close/>
                <a:moveTo>
                  <a:pt x="854074" y="1"/>
                </a:moveTo>
                <a:lnTo>
                  <a:pt x="912812" y="1"/>
                </a:lnTo>
                <a:lnTo>
                  <a:pt x="0" y="920750"/>
                </a:lnTo>
                <a:lnTo>
                  <a:pt x="0" y="862012"/>
                </a:lnTo>
                <a:close/>
                <a:moveTo>
                  <a:pt x="295274" y="1"/>
                </a:moveTo>
                <a:lnTo>
                  <a:pt x="354012" y="1"/>
                </a:lnTo>
                <a:lnTo>
                  <a:pt x="0" y="360363"/>
                </a:lnTo>
                <a:lnTo>
                  <a:pt x="0" y="301626"/>
                </a:lnTo>
                <a:close/>
                <a:moveTo>
                  <a:pt x="111125" y="1"/>
                </a:moveTo>
                <a:lnTo>
                  <a:pt x="161925" y="1"/>
                </a:lnTo>
                <a:lnTo>
                  <a:pt x="0" y="169863"/>
                </a:lnTo>
                <a:lnTo>
                  <a:pt x="0" y="119063"/>
                </a:lnTo>
                <a:close/>
                <a:moveTo>
                  <a:pt x="669924" y="1"/>
                </a:moveTo>
                <a:lnTo>
                  <a:pt x="728662" y="1"/>
                </a:lnTo>
                <a:lnTo>
                  <a:pt x="0" y="728663"/>
                </a:lnTo>
                <a:lnTo>
                  <a:pt x="0" y="677863"/>
                </a:lnTo>
                <a:close/>
                <a:moveTo>
                  <a:pt x="485774" y="1"/>
                </a:moveTo>
                <a:lnTo>
                  <a:pt x="538162" y="1"/>
                </a:lnTo>
                <a:lnTo>
                  <a:pt x="0" y="544513"/>
                </a:lnTo>
                <a:lnTo>
                  <a:pt x="0" y="485776"/>
                </a:lnTo>
                <a:close/>
                <a:moveTo>
                  <a:pt x="2541588" y="1"/>
                </a:moveTo>
                <a:lnTo>
                  <a:pt x="2600325" y="1"/>
                </a:lnTo>
                <a:lnTo>
                  <a:pt x="0" y="2605088"/>
                </a:lnTo>
                <a:lnTo>
                  <a:pt x="0" y="2546351"/>
                </a:lnTo>
                <a:close/>
                <a:moveTo>
                  <a:pt x="3108325" y="1"/>
                </a:moveTo>
                <a:lnTo>
                  <a:pt x="3160712" y="1"/>
                </a:lnTo>
                <a:lnTo>
                  <a:pt x="0" y="3163888"/>
                </a:lnTo>
                <a:lnTo>
                  <a:pt x="0" y="3113088"/>
                </a:lnTo>
                <a:close/>
                <a:moveTo>
                  <a:pt x="2916237" y="0"/>
                </a:moveTo>
                <a:lnTo>
                  <a:pt x="2976562" y="0"/>
                </a:lnTo>
                <a:lnTo>
                  <a:pt x="0" y="2979738"/>
                </a:lnTo>
                <a:lnTo>
                  <a:pt x="0" y="2921001"/>
                </a:lnTo>
                <a:close/>
                <a:moveTo>
                  <a:pt x="2732088" y="0"/>
                </a:moveTo>
                <a:lnTo>
                  <a:pt x="2784475" y="0"/>
                </a:lnTo>
                <a:lnTo>
                  <a:pt x="0" y="2789238"/>
                </a:lnTo>
                <a:lnTo>
                  <a:pt x="0" y="2736851"/>
                </a:lnTo>
                <a:close/>
                <a:moveTo>
                  <a:pt x="3292475" y="0"/>
                </a:moveTo>
                <a:lnTo>
                  <a:pt x="3351212" y="0"/>
                </a:lnTo>
                <a:lnTo>
                  <a:pt x="0" y="3355975"/>
                </a:lnTo>
                <a:lnTo>
                  <a:pt x="0" y="3297238"/>
                </a:lnTo>
                <a:close/>
                <a:moveTo>
                  <a:pt x="1981200" y="0"/>
                </a:moveTo>
                <a:lnTo>
                  <a:pt x="2039937" y="0"/>
                </a:lnTo>
                <a:lnTo>
                  <a:pt x="0" y="2046288"/>
                </a:lnTo>
                <a:lnTo>
                  <a:pt x="0" y="1987551"/>
                </a:lnTo>
                <a:close/>
                <a:moveTo>
                  <a:pt x="3484562" y="0"/>
                </a:moveTo>
                <a:lnTo>
                  <a:pt x="3535362" y="0"/>
                </a:lnTo>
                <a:lnTo>
                  <a:pt x="0" y="3538538"/>
                </a:lnTo>
                <a:lnTo>
                  <a:pt x="0" y="3479801"/>
                </a:lnTo>
                <a:close/>
                <a:moveTo>
                  <a:pt x="1797050" y="0"/>
                </a:moveTo>
                <a:lnTo>
                  <a:pt x="1849437" y="0"/>
                </a:lnTo>
                <a:lnTo>
                  <a:pt x="0" y="1854200"/>
                </a:lnTo>
                <a:lnTo>
                  <a:pt x="0" y="1795463"/>
                </a:lnTo>
                <a:close/>
                <a:moveTo>
                  <a:pt x="2357438" y="0"/>
                </a:moveTo>
                <a:lnTo>
                  <a:pt x="2416175" y="0"/>
                </a:lnTo>
                <a:lnTo>
                  <a:pt x="0" y="2413000"/>
                </a:lnTo>
                <a:lnTo>
                  <a:pt x="0" y="2362200"/>
                </a:lnTo>
                <a:close/>
              </a:path>
            </a:pathLst>
          </a:custGeom>
          <a:solidFill>
            <a:srgbClr val="FFC000">
              <a:alpha val="6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B0A7872-4E03-4810-88AE-F703571CA620}"/>
              </a:ext>
            </a:extLst>
          </p:cNvPr>
          <p:cNvSpPr/>
          <p:nvPr/>
        </p:nvSpPr>
        <p:spPr>
          <a:xfrm>
            <a:off x="2731981" y="589095"/>
            <a:ext cx="4705095" cy="4705095"/>
          </a:xfrm>
          <a:prstGeom prst="ellipse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2331FE-6B08-4A29-B009-5EB812C48197}"/>
              </a:ext>
            </a:extLst>
          </p:cNvPr>
          <p:cNvSpPr/>
          <p:nvPr/>
        </p:nvSpPr>
        <p:spPr>
          <a:xfrm>
            <a:off x="4323983" y="1444800"/>
            <a:ext cx="4705095" cy="4705095"/>
          </a:xfrm>
          <a:prstGeom prst="ellipse">
            <a:avLst/>
          </a:prstGeom>
          <a:solidFill>
            <a:srgbClr val="3C1F7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5644AD0-27CA-4C44-A1E7-602574490ACC}"/>
              </a:ext>
            </a:extLst>
          </p:cNvPr>
          <p:cNvSpPr/>
          <p:nvPr/>
        </p:nvSpPr>
        <p:spPr>
          <a:xfrm>
            <a:off x="6873276" y="353835"/>
            <a:ext cx="649125" cy="649125"/>
          </a:xfrm>
          <a:prstGeom prst="ellipse">
            <a:avLst/>
          </a:prstGeom>
          <a:solidFill>
            <a:srgbClr val="C10E69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5" name="Group 46">
            <a:extLst>
              <a:ext uri="{FF2B5EF4-FFF2-40B4-BE49-F238E27FC236}">
                <a16:creationId xmlns:a16="http://schemas.microsoft.com/office/drawing/2014/main" id="{3E846EBE-B6A2-442E-BC1C-099FFFCF43AE}"/>
              </a:ext>
            </a:extLst>
          </p:cNvPr>
          <p:cNvGrpSpPr>
            <a:grpSpLocks noChangeAspect="1"/>
          </p:cNvGrpSpPr>
          <p:nvPr/>
        </p:nvGrpSpPr>
        <p:grpSpPr bwMode="auto">
          <a:xfrm rot="1986625">
            <a:off x="10556109" y="-1000847"/>
            <a:ext cx="2760743" cy="3179882"/>
            <a:chOff x="5096" y="-2423"/>
            <a:chExt cx="2279" cy="2625"/>
          </a:xfrm>
          <a:solidFill>
            <a:srgbClr val="00B0F0">
              <a:alpha val="61000"/>
            </a:srgbClr>
          </a:solidFill>
        </p:grpSpPr>
        <p:sp>
          <p:nvSpPr>
            <p:cNvPr id="57" name="Rectangle 47">
              <a:extLst>
                <a:ext uri="{FF2B5EF4-FFF2-40B4-BE49-F238E27FC236}">
                  <a16:creationId xmlns:a16="http://schemas.microsoft.com/office/drawing/2014/main" id="{1464063E-7882-4FE6-B90F-9D7F97DE9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742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Rectangle 48">
              <a:extLst>
                <a:ext uri="{FF2B5EF4-FFF2-40B4-BE49-F238E27FC236}">
                  <a16:creationId xmlns:a16="http://schemas.microsoft.com/office/drawing/2014/main" id="{818A8DAD-878D-419A-A27C-3215EA82D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666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Rectangle 49">
              <a:extLst>
                <a:ext uri="{FF2B5EF4-FFF2-40B4-BE49-F238E27FC236}">
                  <a16:creationId xmlns:a16="http://schemas.microsoft.com/office/drawing/2014/main" id="{2BD381FE-EC7B-4DC0-AE05-47779E1A84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590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Rectangle 50">
              <a:extLst>
                <a:ext uri="{FF2B5EF4-FFF2-40B4-BE49-F238E27FC236}">
                  <a16:creationId xmlns:a16="http://schemas.microsoft.com/office/drawing/2014/main" id="{E409F728-7B38-4BBA-A62D-09363B0FB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514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Rectangle 51">
              <a:extLst>
                <a:ext uri="{FF2B5EF4-FFF2-40B4-BE49-F238E27FC236}">
                  <a16:creationId xmlns:a16="http://schemas.microsoft.com/office/drawing/2014/main" id="{C3546822-BBB1-4498-AEB9-BD33350FE1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056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Rectangle 52">
              <a:extLst>
                <a:ext uri="{FF2B5EF4-FFF2-40B4-BE49-F238E27FC236}">
                  <a16:creationId xmlns:a16="http://schemas.microsoft.com/office/drawing/2014/main" id="{2F5E2A7A-3706-452C-82CE-583DBE036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823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Rectangle 53">
              <a:extLst>
                <a:ext uri="{FF2B5EF4-FFF2-40B4-BE49-F238E27FC236}">
                  <a16:creationId xmlns:a16="http://schemas.microsoft.com/office/drawing/2014/main" id="{44CC31E0-9E3D-4EBD-A13B-CE5B3C55F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975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Rectangle 54">
              <a:extLst>
                <a:ext uri="{FF2B5EF4-FFF2-40B4-BE49-F238E27FC236}">
                  <a16:creationId xmlns:a16="http://schemas.microsoft.com/office/drawing/2014/main" id="{B1AFFD56-8FB9-4DF5-9453-575151D6E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899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91744528-1876-445B-B827-62E7D4ACA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9" y="-201"/>
              <a:ext cx="1413" cy="24"/>
            </a:xfrm>
            <a:custGeom>
              <a:avLst/>
              <a:gdLst>
                <a:gd name="T0" fmla="*/ 0 w 1413"/>
                <a:gd name="T1" fmla="*/ 0 h 24"/>
                <a:gd name="T2" fmla="*/ 43 w 1413"/>
                <a:gd name="T3" fmla="*/ 24 h 24"/>
                <a:gd name="T4" fmla="*/ 1370 w 1413"/>
                <a:gd name="T5" fmla="*/ 24 h 24"/>
                <a:gd name="T6" fmla="*/ 1413 w 1413"/>
                <a:gd name="T7" fmla="*/ 0 h 24"/>
                <a:gd name="T8" fmla="*/ 0 w 14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3" h="24">
                  <a:moveTo>
                    <a:pt x="0" y="0"/>
                  </a:moveTo>
                  <a:lnTo>
                    <a:pt x="43" y="24"/>
                  </a:lnTo>
                  <a:lnTo>
                    <a:pt x="1370" y="24"/>
                  </a:lnTo>
                  <a:lnTo>
                    <a:pt x="141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DB7341F6-12A9-487E-8E39-AD99FC8E7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5" y="184"/>
              <a:ext cx="66" cy="18"/>
            </a:xfrm>
            <a:custGeom>
              <a:avLst/>
              <a:gdLst>
                <a:gd name="T0" fmla="*/ 66 w 66"/>
                <a:gd name="T1" fmla="*/ 0 h 18"/>
                <a:gd name="T2" fmla="*/ 0 w 66"/>
                <a:gd name="T3" fmla="*/ 0 h 18"/>
                <a:gd name="T4" fmla="*/ 33 w 66"/>
                <a:gd name="T5" fmla="*/ 18 h 18"/>
                <a:gd name="T6" fmla="*/ 66 w 6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18">
                  <a:moveTo>
                    <a:pt x="66" y="0"/>
                  </a:moveTo>
                  <a:lnTo>
                    <a:pt x="0" y="0"/>
                  </a:lnTo>
                  <a:lnTo>
                    <a:pt x="33" y="18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83CC208C-5A44-40C2-8CDF-17F6F2FE9E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" y="32"/>
              <a:ext cx="605" cy="19"/>
            </a:xfrm>
            <a:custGeom>
              <a:avLst/>
              <a:gdLst>
                <a:gd name="T0" fmla="*/ 0 w 605"/>
                <a:gd name="T1" fmla="*/ 0 h 19"/>
                <a:gd name="T2" fmla="*/ 43 w 605"/>
                <a:gd name="T3" fmla="*/ 19 h 19"/>
                <a:gd name="T4" fmla="*/ 567 w 605"/>
                <a:gd name="T5" fmla="*/ 19 h 19"/>
                <a:gd name="T6" fmla="*/ 605 w 605"/>
                <a:gd name="T7" fmla="*/ 0 h 19"/>
                <a:gd name="T8" fmla="*/ 0 w 605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5" h="19">
                  <a:moveTo>
                    <a:pt x="0" y="0"/>
                  </a:moveTo>
                  <a:lnTo>
                    <a:pt x="43" y="19"/>
                  </a:lnTo>
                  <a:lnTo>
                    <a:pt x="567" y="19"/>
                  </a:lnTo>
                  <a:lnTo>
                    <a:pt x="60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A17A418E-C10A-4C30-A84C-DD5585295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7" y="108"/>
              <a:ext cx="337" cy="23"/>
            </a:xfrm>
            <a:custGeom>
              <a:avLst/>
              <a:gdLst>
                <a:gd name="T0" fmla="*/ 0 w 337"/>
                <a:gd name="T1" fmla="*/ 0 h 23"/>
                <a:gd name="T2" fmla="*/ 42 w 337"/>
                <a:gd name="T3" fmla="*/ 23 h 23"/>
                <a:gd name="T4" fmla="*/ 295 w 337"/>
                <a:gd name="T5" fmla="*/ 23 h 23"/>
                <a:gd name="T6" fmla="*/ 337 w 337"/>
                <a:gd name="T7" fmla="*/ 0 h 23"/>
                <a:gd name="T8" fmla="*/ 0 w 33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" h="23">
                  <a:moveTo>
                    <a:pt x="0" y="0"/>
                  </a:moveTo>
                  <a:lnTo>
                    <a:pt x="42" y="23"/>
                  </a:lnTo>
                  <a:lnTo>
                    <a:pt x="295" y="23"/>
                  </a:lnTo>
                  <a:lnTo>
                    <a:pt x="33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59">
              <a:extLst>
                <a:ext uri="{FF2B5EF4-FFF2-40B4-BE49-F238E27FC236}">
                  <a16:creationId xmlns:a16="http://schemas.microsoft.com/office/drawing/2014/main" id="{D5D36EAE-0788-4323-886A-4AEABBAD2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0" y="-49"/>
              <a:ext cx="871" cy="24"/>
            </a:xfrm>
            <a:custGeom>
              <a:avLst/>
              <a:gdLst>
                <a:gd name="T0" fmla="*/ 0 w 871"/>
                <a:gd name="T1" fmla="*/ 0 h 24"/>
                <a:gd name="T2" fmla="*/ 38 w 871"/>
                <a:gd name="T3" fmla="*/ 24 h 24"/>
                <a:gd name="T4" fmla="*/ 833 w 871"/>
                <a:gd name="T5" fmla="*/ 24 h 24"/>
                <a:gd name="T6" fmla="*/ 871 w 871"/>
                <a:gd name="T7" fmla="*/ 0 h 24"/>
                <a:gd name="T8" fmla="*/ 0 w 87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1" h="24">
                  <a:moveTo>
                    <a:pt x="0" y="0"/>
                  </a:moveTo>
                  <a:lnTo>
                    <a:pt x="38" y="24"/>
                  </a:lnTo>
                  <a:lnTo>
                    <a:pt x="833" y="24"/>
                  </a:lnTo>
                  <a:lnTo>
                    <a:pt x="87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60">
              <a:extLst>
                <a:ext uri="{FF2B5EF4-FFF2-40B4-BE49-F238E27FC236}">
                  <a16:creationId xmlns:a16="http://schemas.microsoft.com/office/drawing/2014/main" id="{F19D9479-5AD9-4C81-A191-9B6BD7FC0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6" y="-282"/>
              <a:ext cx="1679" cy="24"/>
            </a:xfrm>
            <a:custGeom>
              <a:avLst/>
              <a:gdLst>
                <a:gd name="T0" fmla="*/ 0 w 1679"/>
                <a:gd name="T1" fmla="*/ 0 h 24"/>
                <a:gd name="T2" fmla="*/ 43 w 1679"/>
                <a:gd name="T3" fmla="*/ 24 h 24"/>
                <a:gd name="T4" fmla="*/ 1641 w 1679"/>
                <a:gd name="T5" fmla="*/ 24 h 24"/>
                <a:gd name="T6" fmla="*/ 1679 w 1679"/>
                <a:gd name="T7" fmla="*/ 0 h 24"/>
                <a:gd name="T8" fmla="*/ 0 w 167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9" h="24">
                  <a:moveTo>
                    <a:pt x="0" y="0"/>
                  </a:moveTo>
                  <a:lnTo>
                    <a:pt x="43" y="24"/>
                  </a:lnTo>
                  <a:lnTo>
                    <a:pt x="1641" y="24"/>
                  </a:lnTo>
                  <a:lnTo>
                    <a:pt x="167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1">
              <a:extLst>
                <a:ext uri="{FF2B5EF4-FFF2-40B4-BE49-F238E27FC236}">
                  <a16:creationId xmlns:a16="http://schemas.microsoft.com/office/drawing/2014/main" id="{56FAA9EC-7ADA-4206-9C5B-7A0455070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" y="-125"/>
              <a:ext cx="1142" cy="24"/>
            </a:xfrm>
            <a:custGeom>
              <a:avLst/>
              <a:gdLst>
                <a:gd name="T0" fmla="*/ 0 w 1142"/>
                <a:gd name="T1" fmla="*/ 0 h 24"/>
                <a:gd name="T2" fmla="*/ 38 w 1142"/>
                <a:gd name="T3" fmla="*/ 24 h 24"/>
                <a:gd name="T4" fmla="*/ 1099 w 1142"/>
                <a:gd name="T5" fmla="*/ 24 h 24"/>
                <a:gd name="T6" fmla="*/ 1142 w 1142"/>
                <a:gd name="T7" fmla="*/ 0 h 24"/>
                <a:gd name="T8" fmla="*/ 0 w 11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2" h="24">
                  <a:moveTo>
                    <a:pt x="0" y="0"/>
                  </a:moveTo>
                  <a:lnTo>
                    <a:pt x="38" y="24"/>
                  </a:lnTo>
                  <a:lnTo>
                    <a:pt x="1099" y="24"/>
                  </a:lnTo>
                  <a:lnTo>
                    <a:pt x="114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62">
              <a:extLst>
                <a:ext uri="{FF2B5EF4-FFF2-40B4-BE49-F238E27FC236}">
                  <a16:creationId xmlns:a16="http://schemas.microsoft.com/office/drawing/2014/main" id="{7459542B-377F-4E1B-93FC-EF2223D4F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2" y="-358"/>
              <a:ext cx="1947" cy="24"/>
            </a:xfrm>
            <a:custGeom>
              <a:avLst/>
              <a:gdLst>
                <a:gd name="T0" fmla="*/ 0 w 1947"/>
                <a:gd name="T1" fmla="*/ 0 h 24"/>
                <a:gd name="T2" fmla="*/ 39 w 1947"/>
                <a:gd name="T3" fmla="*/ 24 h 24"/>
                <a:gd name="T4" fmla="*/ 1909 w 1947"/>
                <a:gd name="T5" fmla="*/ 24 h 24"/>
                <a:gd name="T6" fmla="*/ 1947 w 1947"/>
                <a:gd name="T7" fmla="*/ 0 h 24"/>
                <a:gd name="T8" fmla="*/ 0 w 194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7" h="24">
                  <a:moveTo>
                    <a:pt x="0" y="0"/>
                  </a:moveTo>
                  <a:lnTo>
                    <a:pt x="39" y="24"/>
                  </a:lnTo>
                  <a:lnTo>
                    <a:pt x="1909" y="24"/>
                  </a:lnTo>
                  <a:lnTo>
                    <a:pt x="19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63">
              <a:extLst>
                <a:ext uri="{FF2B5EF4-FFF2-40B4-BE49-F238E27FC236}">
                  <a16:creationId xmlns:a16="http://schemas.microsoft.com/office/drawing/2014/main" id="{C3D63287-4028-4C44-8FBF-F690364CE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9" y="-434"/>
              <a:ext cx="2213" cy="24"/>
            </a:xfrm>
            <a:custGeom>
              <a:avLst/>
              <a:gdLst>
                <a:gd name="T0" fmla="*/ 0 w 2213"/>
                <a:gd name="T1" fmla="*/ 0 h 24"/>
                <a:gd name="T2" fmla="*/ 38 w 2213"/>
                <a:gd name="T3" fmla="*/ 24 h 24"/>
                <a:gd name="T4" fmla="*/ 2175 w 2213"/>
                <a:gd name="T5" fmla="*/ 24 h 24"/>
                <a:gd name="T6" fmla="*/ 2213 w 2213"/>
                <a:gd name="T7" fmla="*/ 0 h 24"/>
                <a:gd name="T8" fmla="*/ 0 w 22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3" h="24">
                  <a:moveTo>
                    <a:pt x="0" y="0"/>
                  </a:moveTo>
                  <a:lnTo>
                    <a:pt x="38" y="24"/>
                  </a:lnTo>
                  <a:lnTo>
                    <a:pt x="2175" y="24"/>
                  </a:lnTo>
                  <a:lnTo>
                    <a:pt x="221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Rectangle 64">
              <a:extLst>
                <a:ext uri="{FF2B5EF4-FFF2-40B4-BE49-F238E27FC236}">
                  <a16:creationId xmlns:a16="http://schemas.microsoft.com/office/drawing/2014/main" id="{0CF29BFF-0426-4501-9849-00AB57C1C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132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5">
              <a:extLst>
                <a:ext uri="{FF2B5EF4-FFF2-40B4-BE49-F238E27FC236}">
                  <a16:creationId xmlns:a16="http://schemas.microsoft.com/office/drawing/2014/main" id="{DEE9AE01-B984-4100-A5B9-6BF6E98BF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" y="-2062"/>
              <a:ext cx="1347" cy="23"/>
            </a:xfrm>
            <a:custGeom>
              <a:avLst/>
              <a:gdLst>
                <a:gd name="T0" fmla="*/ 43 w 1347"/>
                <a:gd name="T1" fmla="*/ 0 h 23"/>
                <a:gd name="T2" fmla="*/ 0 w 1347"/>
                <a:gd name="T3" fmla="*/ 23 h 23"/>
                <a:gd name="T4" fmla="*/ 1347 w 1347"/>
                <a:gd name="T5" fmla="*/ 23 h 23"/>
                <a:gd name="T6" fmla="*/ 1304 w 1347"/>
                <a:gd name="T7" fmla="*/ 0 h 23"/>
                <a:gd name="T8" fmla="*/ 43 w 134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7" h="23">
                  <a:moveTo>
                    <a:pt x="43" y="0"/>
                  </a:moveTo>
                  <a:lnTo>
                    <a:pt x="0" y="23"/>
                  </a:lnTo>
                  <a:lnTo>
                    <a:pt x="1347" y="23"/>
                  </a:lnTo>
                  <a:lnTo>
                    <a:pt x="1304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66">
              <a:extLst>
                <a:ext uri="{FF2B5EF4-FFF2-40B4-BE49-F238E27FC236}">
                  <a16:creationId xmlns:a16="http://schemas.microsoft.com/office/drawing/2014/main" id="{7DFF30F4-BC11-4FBB-A04E-44C8E2958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" y="-2138"/>
              <a:ext cx="1076" cy="23"/>
            </a:xfrm>
            <a:custGeom>
              <a:avLst/>
              <a:gdLst>
                <a:gd name="T0" fmla="*/ 38 w 1076"/>
                <a:gd name="T1" fmla="*/ 0 h 23"/>
                <a:gd name="T2" fmla="*/ 0 w 1076"/>
                <a:gd name="T3" fmla="*/ 23 h 23"/>
                <a:gd name="T4" fmla="*/ 1076 w 1076"/>
                <a:gd name="T5" fmla="*/ 23 h 23"/>
                <a:gd name="T6" fmla="*/ 1033 w 1076"/>
                <a:gd name="T7" fmla="*/ 0 h 23"/>
                <a:gd name="T8" fmla="*/ 38 w 107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6" h="23">
                  <a:moveTo>
                    <a:pt x="38" y="0"/>
                  </a:moveTo>
                  <a:lnTo>
                    <a:pt x="0" y="23"/>
                  </a:lnTo>
                  <a:lnTo>
                    <a:pt x="1076" y="23"/>
                  </a:lnTo>
                  <a:lnTo>
                    <a:pt x="1033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67">
              <a:extLst>
                <a:ext uri="{FF2B5EF4-FFF2-40B4-BE49-F238E27FC236}">
                  <a16:creationId xmlns:a16="http://schemas.microsoft.com/office/drawing/2014/main" id="{93CA7ACD-6948-401F-AA6C-747D78E1C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6" y="-1906"/>
              <a:ext cx="1879" cy="24"/>
            </a:xfrm>
            <a:custGeom>
              <a:avLst/>
              <a:gdLst>
                <a:gd name="T0" fmla="*/ 38 w 1879"/>
                <a:gd name="T1" fmla="*/ 0 h 24"/>
                <a:gd name="T2" fmla="*/ 0 w 1879"/>
                <a:gd name="T3" fmla="*/ 24 h 24"/>
                <a:gd name="T4" fmla="*/ 1879 w 1879"/>
                <a:gd name="T5" fmla="*/ 24 h 24"/>
                <a:gd name="T6" fmla="*/ 1841 w 1879"/>
                <a:gd name="T7" fmla="*/ 0 h 24"/>
                <a:gd name="T8" fmla="*/ 38 w 187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9" h="24">
                  <a:moveTo>
                    <a:pt x="38" y="0"/>
                  </a:moveTo>
                  <a:lnTo>
                    <a:pt x="0" y="24"/>
                  </a:lnTo>
                  <a:lnTo>
                    <a:pt x="1879" y="24"/>
                  </a:lnTo>
                  <a:lnTo>
                    <a:pt x="1841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8">
              <a:extLst>
                <a:ext uri="{FF2B5EF4-FFF2-40B4-BE49-F238E27FC236}">
                  <a16:creationId xmlns:a16="http://schemas.microsoft.com/office/drawing/2014/main" id="{E31E654E-564C-4A8D-A41D-C96E3510C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" y="-1982"/>
              <a:ext cx="1613" cy="24"/>
            </a:xfrm>
            <a:custGeom>
              <a:avLst/>
              <a:gdLst>
                <a:gd name="T0" fmla="*/ 43 w 1613"/>
                <a:gd name="T1" fmla="*/ 0 h 24"/>
                <a:gd name="T2" fmla="*/ 0 w 1613"/>
                <a:gd name="T3" fmla="*/ 24 h 24"/>
                <a:gd name="T4" fmla="*/ 1613 w 1613"/>
                <a:gd name="T5" fmla="*/ 24 h 24"/>
                <a:gd name="T6" fmla="*/ 1575 w 1613"/>
                <a:gd name="T7" fmla="*/ 0 h 24"/>
                <a:gd name="T8" fmla="*/ 43 w 1613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13" h="24">
                  <a:moveTo>
                    <a:pt x="43" y="0"/>
                  </a:moveTo>
                  <a:lnTo>
                    <a:pt x="0" y="24"/>
                  </a:lnTo>
                  <a:lnTo>
                    <a:pt x="1613" y="24"/>
                  </a:lnTo>
                  <a:lnTo>
                    <a:pt x="1575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69">
              <a:extLst>
                <a:ext uri="{FF2B5EF4-FFF2-40B4-BE49-F238E27FC236}">
                  <a16:creationId xmlns:a16="http://schemas.microsoft.com/office/drawing/2014/main" id="{5148704F-BE4D-46F5-B911-BD343CCA5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" y="-2214"/>
              <a:ext cx="805" cy="23"/>
            </a:xfrm>
            <a:custGeom>
              <a:avLst/>
              <a:gdLst>
                <a:gd name="T0" fmla="*/ 39 w 805"/>
                <a:gd name="T1" fmla="*/ 0 h 23"/>
                <a:gd name="T2" fmla="*/ 0 w 805"/>
                <a:gd name="T3" fmla="*/ 23 h 23"/>
                <a:gd name="T4" fmla="*/ 805 w 805"/>
                <a:gd name="T5" fmla="*/ 23 h 23"/>
                <a:gd name="T6" fmla="*/ 767 w 805"/>
                <a:gd name="T7" fmla="*/ 0 h 23"/>
                <a:gd name="T8" fmla="*/ 39 w 805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5" h="23">
                  <a:moveTo>
                    <a:pt x="39" y="0"/>
                  </a:moveTo>
                  <a:lnTo>
                    <a:pt x="0" y="23"/>
                  </a:lnTo>
                  <a:lnTo>
                    <a:pt x="805" y="23"/>
                  </a:lnTo>
                  <a:lnTo>
                    <a:pt x="767" y="0"/>
                  </a:lnTo>
                  <a:lnTo>
                    <a:pt x="3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70">
              <a:extLst>
                <a:ext uri="{FF2B5EF4-FFF2-40B4-BE49-F238E27FC236}">
                  <a16:creationId xmlns:a16="http://schemas.microsoft.com/office/drawing/2014/main" id="{962F35E6-87BD-49D2-BEE8-43D01C8B9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7" y="-2295"/>
              <a:ext cx="537" cy="24"/>
            </a:xfrm>
            <a:custGeom>
              <a:avLst/>
              <a:gdLst>
                <a:gd name="T0" fmla="*/ 43 w 537"/>
                <a:gd name="T1" fmla="*/ 0 h 24"/>
                <a:gd name="T2" fmla="*/ 0 w 537"/>
                <a:gd name="T3" fmla="*/ 24 h 24"/>
                <a:gd name="T4" fmla="*/ 537 w 537"/>
                <a:gd name="T5" fmla="*/ 24 h 24"/>
                <a:gd name="T6" fmla="*/ 499 w 537"/>
                <a:gd name="T7" fmla="*/ 0 h 24"/>
                <a:gd name="T8" fmla="*/ 43 w 537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24">
                  <a:moveTo>
                    <a:pt x="43" y="0"/>
                  </a:moveTo>
                  <a:lnTo>
                    <a:pt x="0" y="24"/>
                  </a:lnTo>
                  <a:lnTo>
                    <a:pt x="537" y="24"/>
                  </a:lnTo>
                  <a:lnTo>
                    <a:pt x="499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Rectangle 71">
              <a:extLst>
                <a:ext uri="{FF2B5EF4-FFF2-40B4-BE49-F238E27FC236}">
                  <a16:creationId xmlns:a16="http://schemas.microsoft.com/office/drawing/2014/main" id="{8F7C2814-BDE9-47CA-9236-5F1E2093A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8" y="-242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8E08F12A-0D91-4EAC-8B78-91B83D419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0" y="-2371"/>
              <a:ext cx="271" cy="24"/>
            </a:xfrm>
            <a:custGeom>
              <a:avLst/>
              <a:gdLst>
                <a:gd name="T0" fmla="*/ 43 w 271"/>
                <a:gd name="T1" fmla="*/ 0 h 24"/>
                <a:gd name="T2" fmla="*/ 0 w 271"/>
                <a:gd name="T3" fmla="*/ 24 h 24"/>
                <a:gd name="T4" fmla="*/ 271 w 271"/>
                <a:gd name="T5" fmla="*/ 24 h 24"/>
                <a:gd name="T6" fmla="*/ 228 w 271"/>
                <a:gd name="T7" fmla="*/ 0 h 24"/>
                <a:gd name="T8" fmla="*/ 43 w 27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24">
                  <a:moveTo>
                    <a:pt x="43" y="0"/>
                  </a:moveTo>
                  <a:lnTo>
                    <a:pt x="0" y="24"/>
                  </a:lnTo>
                  <a:lnTo>
                    <a:pt x="271" y="24"/>
                  </a:lnTo>
                  <a:lnTo>
                    <a:pt x="228" y="0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4E71AAD7-4AE9-4AF4-B9E5-D1D63BD66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" y="-1830"/>
              <a:ext cx="2150" cy="24"/>
            </a:xfrm>
            <a:custGeom>
              <a:avLst/>
              <a:gdLst>
                <a:gd name="T0" fmla="*/ 38 w 2150"/>
                <a:gd name="T1" fmla="*/ 0 h 24"/>
                <a:gd name="T2" fmla="*/ 0 w 2150"/>
                <a:gd name="T3" fmla="*/ 24 h 24"/>
                <a:gd name="T4" fmla="*/ 2150 w 2150"/>
                <a:gd name="T5" fmla="*/ 24 h 24"/>
                <a:gd name="T6" fmla="*/ 2107 w 2150"/>
                <a:gd name="T7" fmla="*/ 0 h 24"/>
                <a:gd name="T8" fmla="*/ 38 w 2150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0" h="24">
                  <a:moveTo>
                    <a:pt x="38" y="0"/>
                  </a:moveTo>
                  <a:lnTo>
                    <a:pt x="0" y="24"/>
                  </a:lnTo>
                  <a:lnTo>
                    <a:pt x="2150" y="24"/>
                  </a:lnTo>
                  <a:lnTo>
                    <a:pt x="2107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Rectangle 74">
              <a:extLst>
                <a:ext uri="{FF2B5EF4-FFF2-40B4-BE49-F238E27FC236}">
                  <a16:creationId xmlns:a16="http://schemas.microsoft.com/office/drawing/2014/main" id="{788739BC-7523-4A39-A6D4-2DAC881264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364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Rectangle 75">
              <a:extLst>
                <a:ext uri="{FF2B5EF4-FFF2-40B4-BE49-F238E27FC236}">
                  <a16:creationId xmlns:a16="http://schemas.microsoft.com/office/drawing/2014/main" id="{4C902C30-86D1-42A0-B859-F45049E44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440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Rectangle 76">
              <a:extLst>
                <a:ext uri="{FF2B5EF4-FFF2-40B4-BE49-F238E27FC236}">
                  <a16:creationId xmlns:a16="http://schemas.microsoft.com/office/drawing/2014/main" id="{E771C52D-39B6-43AE-BF37-BEA880481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288"/>
              <a:ext cx="2279" cy="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Rectangle 77">
              <a:extLst>
                <a:ext uri="{FF2B5EF4-FFF2-40B4-BE49-F238E27FC236}">
                  <a16:creationId xmlns:a16="http://schemas.microsoft.com/office/drawing/2014/main" id="{1137B5BA-E195-4AC3-95C6-DED56ACFA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521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Rectangle 78">
              <a:extLst>
                <a:ext uri="{FF2B5EF4-FFF2-40B4-BE49-F238E27FC236}">
                  <a16:creationId xmlns:a16="http://schemas.microsoft.com/office/drawing/2014/main" id="{9949D389-21F7-49C2-8118-867F6BA77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208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Rectangle 79">
              <a:extLst>
                <a:ext uri="{FF2B5EF4-FFF2-40B4-BE49-F238E27FC236}">
                  <a16:creationId xmlns:a16="http://schemas.microsoft.com/office/drawing/2014/main" id="{05715F3E-6836-41D1-8F68-032DE585CB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749"/>
              <a:ext cx="2279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Rectangle 80">
              <a:extLst>
                <a:ext uri="{FF2B5EF4-FFF2-40B4-BE49-F238E27FC236}">
                  <a16:creationId xmlns:a16="http://schemas.microsoft.com/office/drawing/2014/main" id="{2C6AF268-9C96-4866-B15F-BD6862B14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597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" name="Rectangle 81">
              <a:extLst>
                <a:ext uri="{FF2B5EF4-FFF2-40B4-BE49-F238E27FC236}">
                  <a16:creationId xmlns:a16="http://schemas.microsoft.com/office/drawing/2014/main" id="{A828E9D2-D62F-494A-A155-E75AF6B1C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6" y="-1673"/>
              <a:ext cx="2279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DF17F5D3-4519-4FE3-8A0C-1859C5F339C5}"/>
              </a:ext>
            </a:extLst>
          </p:cNvPr>
          <p:cNvSpPr/>
          <p:nvPr/>
        </p:nvSpPr>
        <p:spPr>
          <a:xfrm rot="1257910">
            <a:off x="8507979" y="1114308"/>
            <a:ext cx="696851" cy="69685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Isosceles Triangle 92">
            <a:extLst>
              <a:ext uri="{FF2B5EF4-FFF2-40B4-BE49-F238E27FC236}">
                <a16:creationId xmlns:a16="http://schemas.microsoft.com/office/drawing/2014/main" id="{5F58357F-E988-45EF-A6B6-7AC64B4C6D5F}"/>
              </a:ext>
            </a:extLst>
          </p:cNvPr>
          <p:cNvSpPr/>
          <p:nvPr/>
        </p:nvSpPr>
        <p:spPr>
          <a:xfrm rot="1001261">
            <a:off x="8482387" y="3500724"/>
            <a:ext cx="1141448" cy="984007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Hexagon 93">
            <a:extLst>
              <a:ext uri="{FF2B5EF4-FFF2-40B4-BE49-F238E27FC236}">
                <a16:creationId xmlns:a16="http://schemas.microsoft.com/office/drawing/2014/main" id="{53222490-2C2C-4403-92AA-62121C3DB8F3}"/>
              </a:ext>
            </a:extLst>
          </p:cNvPr>
          <p:cNvSpPr/>
          <p:nvPr/>
        </p:nvSpPr>
        <p:spPr>
          <a:xfrm rot="3600000">
            <a:off x="7121561" y="5355894"/>
            <a:ext cx="565105" cy="487159"/>
          </a:xfrm>
          <a:prstGeom prst="hexagon">
            <a:avLst/>
          </a:prstGeom>
          <a:noFill/>
          <a:ln w="57150">
            <a:solidFill>
              <a:srgbClr val="C10E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Isosceles Triangle 94">
            <a:extLst>
              <a:ext uri="{FF2B5EF4-FFF2-40B4-BE49-F238E27FC236}">
                <a16:creationId xmlns:a16="http://schemas.microsoft.com/office/drawing/2014/main" id="{79C6A25D-1898-410E-BDCD-B6F199EF1638}"/>
              </a:ext>
            </a:extLst>
          </p:cNvPr>
          <p:cNvSpPr/>
          <p:nvPr/>
        </p:nvSpPr>
        <p:spPr>
          <a:xfrm rot="1001261" flipV="1">
            <a:off x="9786036" y="2597400"/>
            <a:ext cx="483457" cy="416773"/>
          </a:xfrm>
          <a:prstGeom prst="triangl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2E11EF1-82F9-420A-A60F-6B3B2772FD5A}"/>
              </a:ext>
            </a:extLst>
          </p:cNvPr>
          <p:cNvSpPr/>
          <p:nvPr/>
        </p:nvSpPr>
        <p:spPr>
          <a:xfrm rot="1257910">
            <a:off x="2282658" y="2509996"/>
            <a:ext cx="655960" cy="65596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Isosceles Triangle 96">
            <a:extLst>
              <a:ext uri="{FF2B5EF4-FFF2-40B4-BE49-F238E27FC236}">
                <a16:creationId xmlns:a16="http://schemas.microsoft.com/office/drawing/2014/main" id="{BFFE6AA9-7D46-49D3-B6D2-9ABCCB381C12}"/>
              </a:ext>
            </a:extLst>
          </p:cNvPr>
          <p:cNvSpPr/>
          <p:nvPr/>
        </p:nvSpPr>
        <p:spPr>
          <a:xfrm rot="1001261">
            <a:off x="1897409" y="1268223"/>
            <a:ext cx="495982" cy="427571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Fix">
            <a:extLst>
              <a:ext uri="{FF2B5EF4-FFF2-40B4-BE49-F238E27FC236}">
                <a16:creationId xmlns:a16="http://schemas.microsoft.com/office/drawing/2014/main" id="{B6DC7289-6C8C-47CA-B1DF-B5255E8E997F}"/>
              </a:ext>
            </a:extLst>
          </p:cNvPr>
          <p:cNvSpPr txBox="1"/>
          <p:nvPr/>
        </p:nvSpPr>
        <p:spPr>
          <a:xfrm>
            <a:off x="3034257" y="2034120"/>
            <a:ext cx="5244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000" dirty="0">
                <a:solidFill>
                  <a:schemeClr val="bg1"/>
                </a:solidFill>
                <a:latin typeface="Bebas" pitchFamily="2" charset="0"/>
              </a:rPr>
              <a:t>МОДА</a:t>
            </a:r>
            <a:endParaRPr lang="en-US" sz="80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99" name="Fix_1">
            <a:extLst>
              <a:ext uri="{FF2B5EF4-FFF2-40B4-BE49-F238E27FC236}">
                <a16:creationId xmlns:a16="http://schemas.microsoft.com/office/drawing/2014/main" id="{16E982B9-9747-4475-B6B1-EB735BAB08DC}"/>
              </a:ext>
            </a:extLst>
          </p:cNvPr>
          <p:cNvSpPr txBox="1"/>
          <p:nvPr/>
        </p:nvSpPr>
        <p:spPr>
          <a:xfrm>
            <a:off x="3162924" y="3293334"/>
            <a:ext cx="5563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spc="600" dirty="0">
                <a:solidFill>
                  <a:srgbClr val="FFFF00"/>
                </a:solidFill>
                <a:latin typeface="Bebas Neue Book" panose="00000500000000000000" pitchFamily="2" charset="0"/>
              </a:rPr>
              <a:t>Ваш домен</a:t>
            </a:r>
            <a:endParaRPr lang="en-US" sz="2000" b="1" spc="600" dirty="0">
              <a:solidFill>
                <a:srgbClr val="FFFF00"/>
              </a:solidFill>
              <a:latin typeface="Bebas Neue Book" panose="00000500000000000000" pitchFamily="2" charset="0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8733FEA-A107-41B2-B9F8-749CD664AAA9}"/>
              </a:ext>
            </a:extLst>
          </p:cNvPr>
          <p:cNvSpPr/>
          <p:nvPr/>
        </p:nvSpPr>
        <p:spPr>
          <a:xfrm>
            <a:off x="5035887" y="5232986"/>
            <a:ext cx="1596437" cy="1596437"/>
          </a:xfrm>
          <a:prstGeom prst="ellipse">
            <a:avLst/>
          </a:prstGeom>
          <a:solidFill>
            <a:srgbClr val="C10E69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627112"/>
      </p:ext>
    </p:extLst>
  </p:cSld>
  <p:clrMapOvr>
    <a:masterClrMapping/>
  </p:clrMapOvr>
  <p:transition advClick="0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2" dur="4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4" dur="4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6" dur="4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8" dur="4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0" dur="4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6" dur="4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63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2" dur="3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68" dur="4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5400000">
                                      <p:cBhvr>
                                        <p:cTn id="74" dur="4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45" grpId="0" animBg="1"/>
      <p:bldP spid="45" grpId="1" animBg="1"/>
      <p:bldP spid="49" grpId="0" animBg="1"/>
      <p:bldP spid="50" grpId="0" animBg="1"/>
      <p:bldP spid="53" grpId="0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  <p:bldP spid="98" grpId="0"/>
      <p:bldP spid="99" grpId="0"/>
      <p:bldP spid="10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-4029" y="0"/>
            <a:ext cx="12192000" cy="6858000"/>
          </a:xfrm>
          <a:prstGeom prst="rect">
            <a:avLst/>
          </a:prstGeom>
          <a:gradFill>
            <a:gsLst>
              <a:gs pos="0">
                <a:srgbClr val="0DB772"/>
              </a:gs>
              <a:gs pos="90000">
                <a:srgbClr val="0B061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5334408" y="0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AF42648B-C551-4F80-B2D0-50D7F840A3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081935" y="-98452"/>
            <a:ext cx="6219002" cy="8292003"/>
          </a:xfr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4527987" y="866013"/>
            <a:ext cx="4357875" cy="3756789"/>
          </a:xfrm>
          <a:prstGeom prst="hexagon">
            <a:avLst/>
          </a:prstGeom>
          <a:solidFill>
            <a:srgbClr val="F8B6F8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5681043" y="1044846"/>
            <a:ext cx="4357874" cy="3756788"/>
          </a:xfrm>
          <a:prstGeom prst="hexagon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6514410" y="1837856"/>
            <a:ext cx="28675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400" dirty="0">
                <a:solidFill>
                  <a:schemeClr val="bg1"/>
                </a:solidFill>
                <a:latin typeface="Bebas" pitchFamily="2" charset="0"/>
              </a:rPr>
              <a:t>Летний топ</a:t>
            </a:r>
            <a:endParaRPr lang="en-US" sz="44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5445497" y="2436655"/>
            <a:ext cx="43497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Базовый топ от дизайнеров, с высоким воротником, выполненный из  трикотажной ткани</a:t>
            </a:r>
            <a:r>
              <a:rPr lang="ru-RU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9590784" y="4252527"/>
            <a:ext cx="2398439" cy="2398439"/>
          </a:xfrm>
          <a:prstGeom prst="ellipse">
            <a:avLst/>
          </a:prstGeom>
          <a:solidFill>
            <a:srgbClr val="C10E69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5123758" y="5200289"/>
            <a:ext cx="696851" cy="696851"/>
          </a:xfrm>
          <a:prstGeom prst="rect">
            <a:avLst/>
          </a:prstGeom>
          <a:noFill/>
          <a:ln w="76200">
            <a:solidFill>
              <a:srgbClr val="00B0F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10537216" y="2396519"/>
            <a:ext cx="1141448" cy="984007"/>
          </a:xfrm>
          <a:prstGeom prst="triangle">
            <a:avLst/>
          </a:prstGeom>
          <a:noFill/>
          <a:ln w="57150">
            <a:solidFill>
              <a:srgbClr val="E428DB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915057" y="4129223"/>
            <a:ext cx="565105" cy="487159"/>
          </a:xfrm>
          <a:prstGeom prst="hexagon">
            <a:avLst/>
          </a:prstGeom>
          <a:noFill/>
          <a:ln w="57150">
            <a:solidFill>
              <a:srgbClr val="C10E69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4005222" flipV="1">
            <a:off x="9982640" y="373337"/>
            <a:ext cx="483457" cy="416773"/>
          </a:xfrm>
          <a:prstGeom prst="triangle">
            <a:avLst/>
          </a:prstGeom>
          <a:noFill/>
          <a:ln w="57150">
            <a:solidFill>
              <a:srgbClr val="FFFF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765180" y="1299103"/>
            <a:ext cx="160416" cy="160416"/>
          </a:xfrm>
          <a:prstGeom prst="rect">
            <a:avLst/>
          </a:prstGeom>
          <a:noFill/>
          <a:ln w="38100">
            <a:solidFill>
              <a:srgbClr val="FFFF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5959967" y="722151"/>
            <a:ext cx="355449" cy="306422"/>
          </a:xfrm>
          <a:prstGeom prst="triangle">
            <a:avLst/>
          </a:prstGeom>
          <a:noFill/>
          <a:ln w="57150">
            <a:solidFill>
              <a:srgbClr val="FFC00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9882035" y="4477177"/>
            <a:ext cx="1075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400" dirty="0">
                <a:solidFill>
                  <a:srgbClr val="FFFF00"/>
                </a:solidFill>
                <a:latin typeface="Bebas" pitchFamily="2" charset="0"/>
              </a:rPr>
              <a:t>РУБ</a:t>
            </a:r>
            <a:endParaRPr lang="en-US" sz="44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10070606" y="4925449"/>
            <a:ext cx="147348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600" dirty="0">
                <a:solidFill>
                  <a:srgbClr val="FFFF00"/>
                </a:solidFill>
                <a:latin typeface="Bebas" pitchFamily="2" charset="0"/>
              </a:rPr>
              <a:t>39</a:t>
            </a:r>
            <a:r>
              <a:rPr lang="en-US" sz="6600" dirty="0">
                <a:solidFill>
                  <a:srgbClr val="FFFF00"/>
                </a:solidFill>
                <a:latin typeface="Bebas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56341035"/>
      </p:ext>
    </p:extLst>
  </p:cSld>
  <p:clrMapOvr>
    <a:masterClrMapping/>
  </p:clrMapOvr>
  <p:transition advClick="0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C000"/>
              </a:gs>
              <a:gs pos="90000">
                <a:srgbClr val="114B2A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-369774" y="1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93EE0F5-C523-49BA-90AD-C3638D31C5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77229" y="-732467"/>
            <a:ext cx="6706081" cy="8000314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1459993" y="44815"/>
            <a:ext cx="4436308" cy="4698601"/>
          </a:xfrm>
          <a:custGeom>
            <a:avLst/>
            <a:gdLst>
              <a:gd name="connsiteX0" fmla="*/ 0 w 4357875"/>
              <a:gd name="connsiteY0" fmla="*/ 2223985 h 4447970"/>
              <a:gd name="connsiteX1" fmla="*/ 2178938 w 4357875"/>
              <a:gd name="connsiteY1" fmla="*/ 0 h 4447970"/>
              <a:gd name="connsiteX2" fmla="*/ 4357876 w 4357875"/>
              <a:gd name="connsiteY2" fmla="*/ 2223985 h 4447970"/>
              <a:gd name="connsiteX3" fmla="*/ 2178938 w 4357875"/>
              <a:gd name="connsiteY3" fmla="*/ 4447970 h 4447970"/>
              <a:gd name="connsiteX4" fmla="*/ 0 w 4357875"/>
              <a:gd name="connsiteY4" fmla="*/ 2223985 h 4447970"/>
              <a:gd name="connsiteX0" fmla="*/ 62806 w 4420682"/>
              <a:gd name="connsiteY0" fmla="*/ 2223985 h 4521474"/>
              <a:gd name="connsiteX1" fmla="*/ 2241744 w 4420682"/>
              <a:gd name="connsiteY1" fmla="*/ 0 h 4521474"/>
              <a:gd name="connsiteX2" fmla="*/ 4420682 w 4420682"/>
              <a:gd name="connsiteY2" fmla="*/ 2223985 h 4521474"/>
              <a:gd name="connsiteX3" fmla="*/ 2241744 w 4420682"/>
              <a:gd name="connsiteY3" fmla="*/ 4447970 h 4521474"/>
              <a:gd name="connsiteX4" fmla="*/ 734318 w 4420682"/>
              <a:gd name="connsiteY4" fmla="*/ 3825725 h 4521474"/>
              <a:gd name="connsiteX5" fmla="*/ 62806 w 4420682"/>
              <a:gd name="connsiteY5" fmla="*/ 2223985 h 4521474"/>
              <a:gd name="connsiteX0" fmla="*/ 62806 w 4426215"/>
              <a:gd name="connsiteY0" fmla="*/ 2458057 h 4755546"/>
              <a:gd name="connsiteX1" fmla="*/ 2241744 w 4426215"/>
              <a:gd name="connsiteY1" fmla="*/ 234072 h 4755546"/>
              <a:gd name="connsiteX2" fmla="*/ 2847804 w 4426215"/>
              <a:gd name="connsiteY2" fmla="*/ 317488 h 4755546"/>
              <a:gd name="connsiteX3" fmla="*/ 4420682 w 4426215"/>
              <a:gd name="connsiteY3" fmla="*/ 2458057 h 4755546"/>
              <a:gd name="connsiteX4" fmla="*/ 2241744 w 4426215"/>
              <a:gd name="connsiteY4" fmla="*/ 4682042 h 4755546"/>
              <a:gd name="connsiteX5" fmla="*/ 734318 w 4426215"/>
              <a:gd name="connsiteY5" fmla="*/ 4059797 h 4755546"/>
              <a:gd name="connsiteX6" fmla="*/ 62806 w 4426215"/>
              <a:gd name="connsiteY6" fmla="*/ 2458057 h 4755546"/>
              <a:gd name="connsiteX0" fmla="*/ 62806 w 4439169"/>
              <a:gd name="connsiteY0" fmla="*/ 2458057 h 4690823"/>
              <a:gd name="connsiteX1" fmla="*/ 2241744 w 4439169"/>
              <a:gd name="connsiteY1" fmla="*/ 234072 h 4690823"/>
              <a:gd name="connsiteX2" fmla="*/ 2847804 w 4439169"/>
              <a:gd name="connsiteY2" fmla="*/ 317488 h 4690823"/>
              <a:gd name="connsiteX3" fmla="*/ 4420682 w 4439169"/>
              <a:gd name="connsiteY3" fmla="*/ 2458057 h 4690823"/>
              <a:gd name="connsiteX4" fmla="*/ 3617402 w 4439169"/>
              <a:gd name="connsiteY4" fmla="*/ 3662694 h 4690823"/>
              <a:gd name="connsiteX5" fmla="*/ 2241744 w 4439169"/>
              <a:gd name="connsiteY5" fmla="*/ 4682042 h 4690823"/>
              <a:gd name="connsiteX6" fmla="*/ 734318 w 4439169"/>
              <a:gd name="connsiteY6" fmla="*/ 4059797 h 4690823"/>
              <a:gd name="connsiteX7" fmla="*/ 62806 w 4439169"/>
              <a:gd name="connsiteY7" fmla="*/ 2458057 h 4690823"/>
              <a:gd name="connsiteX0" fmla="*/ 62806 w 4434687"/>
              <a:gd name="connsiteY0" fmla="*/ 2458057 h 4682121"/>
              <a:gd name="connsiteX1" fmla="*/ 2241744 w 4434687"/>
              <a:gd name="connsiteY1" fmla="*/ 234072 h 4682121"/>
              <a:gd name="connsiteX2" fmla="*/ 2847804 w 4434687"/>
              <a:gd name="connsiteY2" fmla="*/ 317488 h 4682121"/>
              <a:gd name="connsiteX3" fmla="*/ 4420682 w 4434687"/>
              <a:gd name="connsiteY3" fmla="*/ 2458057 h 4682121"/>
              <a:gd name="connsiteX4" fmla="*/ 3400277 w 4434687"/>
              <a:gd name="connsiteY4" fmla="*/ 4089450 h 4682121"/>
              <a:gd name="connsiteX5" fmla="*/ 2241744 w 4434687"/>
              <a:gd name="connsiteY5" fmla="*/ 4682042 h 4682121"/>
              <a:gd name="connsiteX6" fmla="*/ 734318 w 4434687"/>
              <a:gd name="connsiteY6" fmla="*/ 4059797 h 4682121"/>
              <a:gd name="connsiteX7" fmla="*/ 62806 w 4434687"/>
              <a:gd name="connsiteY7" fmla="*/ 2458057 h 4682121"/>
              <a:gd name="connsiteX0" fmla="*/ 62806 w 4436308"/>
              <a:gd name="connsiteY0" fmla="*/ 2458057 h 4682121"/>
              <a:gd name="connsiteX1" fmla="*/ 2241744 w 4436308"/>
              <a:gd name="connsiteY1" fmla="*/ 234072 h 4682121"/>
              <a:gd name="connsiteX2" fmla="*/ 2847804 w 4436308"/>
              <a:gd name="connsiteY2" fmla="*/ 317488 h 4682121"/>
              <a:gd name="connsiteX3" fmla="*/ 4420682 w 4436308"/>
              <a:gd name="connsiteY3" fmla="*/ 2458057 h 4682121"/>
              <a:gd name="connsiteX4" fmla="*/ 3400277 w 4436308"/>
              <a:gd name="connsiteY4" fmla="*/ 4089450 h 4682121"/>
              <a:gd name="connsiteX5" fmla="*/ 2241744 w 4436308"/>
              <a:gd name="connsiteY5" fmla="*/ 4682042 h 4682121"/>
              <a:gd name="connsiteX6" fmla="*/ 734318 w 4436308"/>
              <a:gd name="connsiteY6" fmla="*/ 4059797 h 4682121"/>
              <a:gd name="connsiteX7" fmla="*/ 62806 w 4436308"/>
              <a:gd name="connsiteY7" fmla="*/ 2458057 h 4682121"/>
              <a:gd name="connsiteX0" fmla="*/ 62806 w 4436308"/>
              <a:gd name="connsiteY0" fmla="*/ 2458057 h 4691257"/>
              <a:gd name="connsiteX1" fmla="*/ 2241744 w 4436308"/>
              <a:gd name="connsiteY1" fmla="*/ 234072 h 4691257"/>
              <a:gd name="connsiteX2" fmla="*/ 2847804 w 4436308"/>
              <a:gd name="connsiteY2" fmla="*/ 317488 h 4691257"/>
              <a:gd name="connsiteX3" fmla="*/ 4420682 w 4436308"/>
              <a:gd name="connsiteY3" fmla="*/ 2458057 h 4691257"/>
              <a:gd name="connsiteX4" fmla="*/ 3400277 w 4436308"/>
              <a:gd name="connsiteY4" fmla="*/ 4089450 h 4691257"/>
              <a:gd name="connsiteX5" fmla="*/ 2241744 w 4436308"/>
              <a:gd name="connsiteY5" fmla="*/ 4682042 h 4691257"/>
              <a:gd name="connsiteX6" fmla="*/ 734318 w 4436308"/>
              <a:gd name="connsiteY6" fmla="*/ 4059797 h 4691257"/>
              <a:gd name="connsiteX7" fmla="*/ 62806 w 4436308"/>
              <a:gd name="connsiteY7" fmla="*/ 2458057 h 4691257"/>
              <a:gd name="connsiteX0" fmla="*/ 62806 w 4436308"/>
              <a:gd name="connsiteY0" fmla="*/ 2516027 h 4749227"/>
              <a:gd name="connsiteX1" fmla="*/ 2241744 w 4436308"/>
              <a:gd name="connsiteY1" fmla="*/ 292042 h 4749227"/>
              <a:gd name="connsiteX2" fmla="*/ 2847804 w 4436308"/>
              <a:gd name="connsiteY2" fmla="*/ 375458 h 4749227"/>
              <a:gd name="connsiteX3" fmla="*/ 4420682 w 4436308"/>
              <a:gd name="connsiteY3" fmla="*/ 2516027 h 4749227"/>
              <a:gd name="connsiteX4" fmla="*/ 3400277 w 4436308"/>
              <a:gd name="connsiteY4" fmla="*/ 4147420 h 4749227"/>
              <a:gd name="connsiteX5" fmla="*/ 2241744 w 4436308"/>
              <a:gd name="connsiteY5" fmla="*/ 4740012 h 4749227"/>
              <a:gd name="connsiteX6" fmla="*/ 734318 w 4436308"/>
              <a:gd name="connsiteY6" fmla="*/ 4117767 h 4749227"/>
              <a:gd name="connsiteX7" fmla="*/ 62806 w 4436308"/>
              <a:gd name="connsiteY7" fmla="*/ 2516027 h 4749227"/>
              <a:gd name="connsiteX0" fmla="*/ 62806 w 4436308"/>
              <a:gd name="connsiteY0" fmla="*/ 2566426 h 4799626"/>
              <a:gd name="connsiteX1" fmla="*/ 2241744 w 4436308"/>
              <a:gd name="connsiteY1" fmla="*/ 342441 h 4799626"/>
              <a:gd name="connsiteX2" fmla="*/ 2847804 w 4436308"/>
              <a:gd name="connsiteY2" fmla="*/ 425857 h 4799626"/>
              <a:gd name="connsiteX3" fmla="*/ 4420682 w 4436308"/>
              <a:gd name="connsiteY3" fmla="*/ 2566426 h 4799626"/>
              <a:gd name="connsiteX4" fmla="*/ 3400277 w 4436308"/>
              <a:gd name="connsiteY4" fmla="*/ 4197819 h 4799626"/>
              <a:gd name="connsiteX5" fmla="*/ 2241744 w 4436308"/>
              <a:gd name="connsiteY5" fmla="*/ 4790411 h 4799626"/>
              <a:gd name="connsiteX6" fmla="*/ 734318 w 4436308"/>
              <a:gd name="connsiteY6" fmla="*/ 4168166 h 4799626"/>
              <a:gd name="connsiteX7" fmla="*/ 62806 w 4436308"/>
              <a:gd name="connsiteY7" fmla="*/ 2566426 h 4799626"/>
              <a:gd name="connsiteX0" fmla="*/ 62806 w 4436308"/>
              <a:gd name="connsiteY0" fmla="*/ 2412773 h 4645973"/>
              <a:gd name="connsiteX1" fmla="*/ 2241744 w 4436308"/>
              <a:gd name="connsiteY1" fmla="*/ 188788 h 4645973"/>
              <a:gd name="connsiteX2" fmla="*/ 3073231 w 4436308"/>
              <a:gd name="connsiteY2" fmla="*/ 477604 h 4645973"/>
              <a:gd name="connsiteX3" fmla="*/ 4420682 w 4436308"/>
              <a:gd name="connsiteY3" fmla="*/ 2412773 h 4645973"/>
              <a:gd name="connsiteX4" fmla="*/ 3400277 w 4436308"/>
              <a:gd name="connsiteY4" fmla="*/ 4044166 h 4645973"/>
              <a:gd name="connsiteX5" fmla="*/ 2241744 w 4436308"/>
              <a:gd name="connsiteY5" fmla="*/ 4636758 h 4645973"/>
              <a:gd name="connsiteX6" fmla="*/ 734318 w 4436308"/>
              <a:gd name="connsiteY6" fmla="*/ 4014513 h 4645973"/>
              <a:gd name="connsiteX7" fmla="*/ 62806 w 4436308"/>
              <a:gd name="connsiteY7" fmla="*/ 2412773 h 4645973"/>
              <a:gd name="connsiteX0" fmla="*/ 62806 w 4436308"/>
              <a:gd name="connsiteY0" fmla="*/ 2465401 h 4698601"/>
              <a:gd name="connsiteX1" fmla="*/ 2241744 w 4436308"/>
              <a:gd name="connsiteY1" fmla="*/ 241416 h 4698601"/>
              <a:gd name="connsiteX2" fmla="*/ 3073231 w 4436308"/>
              <a:gd name="connsiteY2" fmla="*/ 530232 h 4698601"/>
              <a:gd name="connsiteX3" fmla="*/ 4420682 w 4436308"/>
              <a:gd name="connsiteY3" fmla="*/ 2465401 h 4698601"/>
              <a:gd name="connsiteX4" fmla="*/ 3400277 w 4436308"/>
              <a:gd name="connsiteY4" fmla="*/ 4096794 h 4698601"/>
              <a:gd name="connsiteX5" fmla="*/ 2241744 w 4436308"/>
              <a:gd name="connsiteY5" fmla="*/ 4689386 h 4698601"/>
              <a:gd name="connsiteX6" fmla="*/ 734318 w 4436308"/>
              <a:gd name="connsiteY6" fmla="*/ 4067141 h 4698601"/>
              <a:gd name="connsiteX7" fmla="*/ 62806 w 4436308"/>
              <a:gd name="connsiteY7" fmla="*/ 2465401 h 4698601"/>
              <a:gd name="connsiteX0" fmla="*/ 62806 w 4436308"/>
              <a:gd name="connsiteY0" fmla="*/ 2465401 h 4698601"/>
              <a:gd name="connsiteX1" fmla="*/ 2241744 w 4436308"/>
              <a:gd name="connsiteY1" fmla="*/ 241416 h 4698601"/>
              <a:gd name="connsiteX2" fmla="*/ 3073231 w 4436308"/>
              <a:gd name="connsiteY2" fmla="*/ 530232 h 4698601"/>
              <a:gd name="connsiteX3" fmla="*/ 4420682 w 4436308"/>
              <a:gd name="connsiteY3" fmla="*/ 2465401 h 4698601"/>
              <a:gd name="connsiteX4" fmla="*/ 3400277 w 4436308"/>
              <a:gd name="connsiteY4" fmla="*/ 4096794 h 4698601"/>
              <a:gd name="connsiteX5" fmla="*/ 2241744 w 4436308"/>
              <a:gd name="connsiteY5" fmla="*/ 4689386 h 4698601"/>
              <a:gd name="connsiteX6" fmla="*/ 734318 w 4436308"/>
              <a:gd name="connsiteY6" fmla="*/ 4067141 h 4698601"/>
              <a:gd name="connsiteX7" fmla="*/ 62806 w 4436308"/>
              <a:gd name="connsiteY7" fmla="*/ 2465401 h 4698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36308" h="4698601">
                <a:moveTo>
                  <a:pt x="62806" y="2465401"/>
                </a:moveTo>
                <a:cubicBezTo>
                  <a:pt x="62806" y="1237128"/>
                  <a:pt x="1740007" y="563944"/>
                  <a:pt x="2241744" y="241416"/>
                </a:cubicBezTo>
                <a:cubicBezTo>
                  <a:pt x="2743481" y="-81112"/>
                  <a:pt x="2856685" y="-165675"/>
                  <a:pt x="3073231" y="530232"/>
                </a:cubicBezTo>
                <a:cubicBezTo>
                  <a:pt x="3217644" y="1751578"/>
                  <a:pt x="4292416" y="1907867"/>
                  <a:pt x="4420682" y="2465401"/>
                </a:cubicBezTo>
                <a:cubicBezTo>
                  <a:pt x="4548948" y="3022935"/>
                  <a:pt x="3858908" y="3336895"/>
                  <a:pt x="3400277" y="4096794"/>
                </a:cubicBezTo>
                <a:cubicBezTo>
                  <a:pt x="2976903" y="4805935"/>
                  <a:pt x="2686070" y="4694328"/>
                  <a:pt x="2241744" y="4689386"/>
                </a:cubicBezTo>
                <a:cubicBezTo>
                  <a:pt x="1797418" y="4684444"/>
                  <a:pt x="1097474" y="4437805"/>
                  <a:pt x="734318" y="4067141"/>
                </a:cubicBezTo>
                <a:cubicBezTo>
                  <a:pt x="371162" y="3696477"/>
                  <a:pt x="-188432" y="3103022"/>
                  <a:pt x="62806" y="2465401"/>
                </a:cubicBezTo>
                <a:close/>
              </a:path>
            </a:pathLst>
          </a:custGeom>
          <a:solidFill>
            <a:srgbClr val="0F6AC1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2391978" y="522057"/>
            <a:ext cx="4495250" cy="4668433"/>
          </a:xfrm>
          <a:custGeom>
            <a:avLst/>
            <a:gdLst>
              <a:gd name="connsiteX0" fmla="*/ 0 w 4460135"/>
              <a:gd name="connsiteY0" fmla="*/ 2266687 h 4533373"/>
              <a:gd name="connsiteX1" fmla="*/ 2230068 w 4460135"/>
              <a:gd name="connsiteY1" fmla="*/ 0 h 4533373"/>
              <a:gd name="connsiteX2" fmla="*/ 4460136 w 4460135"/>
              <a:gd name="connsiteY2" fmla="*/ 2266687 h 4533373"/>
              <a:gd name="connsiteX3" fmla="*/ 2230068 w 4460135"/>
              <a:gd name="connsiteY3" fmla="*/ 4533374 h 4533373"/>
              <a:gd name="connsiteX4" fmla="*/ 0 w 4460135"/>
              <a:gd name="connsiteY4" fmla="*/ 2266687 h 4533373"/>
              <a:gd name="connsiteX0" fmla="*/ 0 w 4554881"/>
              <a:gd name="connsiteY0" fmla="*/ 2319914 h 4586601"/>
              <a:gd name="connsiteX1" fmla="*/ 2230068 w 4554881"/>
              <a:gd name="connsiteY1" fmla="*/ 53227 h 4586601"/>
              <a:gd name="connsiteX2" fmla="*/ 3952963 w 4554881"/>
              <a:gd name="connsiteY2" fmla="*/ 847342 h 4586601"/>
              <a:gd name="connsiteX3" fmla="*/ 4460136 w 4554881"/>
              <a:gd name="connsiteY3" fmla="*/ 2319914 h 4586601"/>
              <a:gd name="connsiteX4" fmla="*/ 2230068 w 4554881"/>
              <a:gd name="connsiteY4" fmla="*/ 4586601 h 4586601"/>
              <a:gd name="connsiteX5" fmla="*/ 0 w 4554881"/>
              <a:gd name="connsiteY5" fmla="*/ 2319914 h 4586601"/>
              <a:gd name="connsiteX0" fmla="*/ 78973 w 4633854"/>
              <a:gd name="connsiteY0" fmla="*/ 2319914 h 4647728"/>
              <a:gd name="connsiteX1" fmla="*/ 2309041 w 4633854"/>
              <a:gd name="connsiteY1" fmla="*/ 53227 h 4647728"/>
              <a:gd name="connsiteX2" fmla="*/ 4031936 w 4633854"/>
              <a:gd name="connsiteY2" fmla="*/ 847342 h 4647728"/>
              <a:gd name="connsiteX3" fmla="*/ 4539109 w 4633854"/>
              <a:gd name="connsiteY3" fmla="*/ 2319914 h 4647728"/>
              <a:gd name="connsiteX4" fmla="*/ 2309041 w 4633854"/>
              <a:gd name="connsiteY4" fmla="*/ 4586601 h 4647728"/>
              <a:gd name="connsiteX5" fmla="*/ 670862 w 4633854"/>
              <a:gd name="connsiteY5" fmla="*/ 3856870 h 4647728"/>
              <a:gd name="connsiteX6" fmla="*/ 78973 w 4633854"/>
              <a:gd name="connsiteY6" fmla="*/ 2319914 h 4647728"/>
              <a:gd name="connsiteX0" fmla="*/ 78973 w 4557541"/>
              <a:gd name="connsiteY0" fmla="*/ 2319914 h 4589213"/>
              <a:gd name="connsiteX1" fmla="*/ 2309041 w 4557541"/>
              <a:gd name="connsiteY1" fmla="*/ 53227 h 4589213"/>
              <a:gd name="connsiteX2" fmla="*/ 4031936 w 4557541"/>
              <a:gd name="connsiteY2" fmla="*/ 847342 h 4589213"/>
              <a:gd name="connsiteX3" fmla="*/ 4539109 w 4557541"/>
              <a:gd name="connsiteY3" fmla="*/ 2319914 h 4589213"/>
              <a:gd name="connsiteX4" fmla="*/ 3517104 w 4557541"/>
              <a:gd name="connsiteY4" fmla="*/ 3626851 h 4589213"/>
              <a:gd name="connsiteX5" fmla="*/ 2309041 w 4557541"/>
              <a:gd name="connsiteY5" fmla="*/ 4586601 h 4589213"/>
              <a:gd name="connsiteX6" fmla="*/ 670862 w 4557541"/>
              <a:gd name="connsiteY6" fmla="*/ 3856870 h 4589213"/>
              <a:gd name="connsiteX7" fmla="*/ 78973 w 4557541"/>
              <a:gd name="connsiteY7" fmla="*/ 2319914 h 4589213"/>
              <a:gd name="connsiteX0" fmla="*/ 78973 w 4557541"/>
              <a:gd name="connsiteY0" fmla="*/ 2319914 h 4591212"/>
              <a:gd name="connsiteX1" fmla="*/ 2309041 w 4557541"/>
              <a:gd name="connsiteY1" fmla="*/ 53227 h 4591212"/>
              <a:gd name="connsiteX2" fmla="*/ 4031936 w 4557541"/>
              <a:gd name="connsiteY2" fmla="*/ 847342 h 4591212"/>
              <a:gd name="connsiteX3" fmla="*/ 4539109 w 4557541"/>
              <a:gd name="connsiteY3" fmla="*/ 2319914 h 4591212"/>
              <a:gd name="connsiteX4" fmla="*/ 3737082 w 4557541"/>
              <a:gd name="connsiteY4" fmla="*/ 4071748 h 4591212"/>
              <a:gd name="connsiteX5" fmla="*/ 2309041 w 4557541"/>
              <a:gd name="connsiteY5" fmla="*/ 4586601 h 4591212"/>
              <a:gd name="connsiteX6" fmla="*/ 670862 w 4557541"/>
              <a:gd name="connsiteY6" fmla="*/ 3856870 h 4591212"/>
              <a:gd name="connsiteX7" fmla="*/ 78973 w 4557541"/>
              <a:gd name="connsiteY7" fmla="*/ 2319914 h 4591212"/>
              <a:gd name="connsiteX0" fmla="*/ 78973 w 4557541"/>
              <a:gd name="connsiteY0" fmla="*/ 2319914 h 4591212"/>
              <a:gd name="connsiteX1" fmla="*/ 2309041 w 4557541"/>
              <a:gd name="connsiteY1" fmla="*/ 53227 h 4591212"/>
              <a:gd name="connsiteX2" fmla="*/ 4031936 w 4557541"/>
              <a:gd name="connsiteY2" fmla="*/ 847342 h 4591212"/>
              <a:gd name="connsiteX3" fmla="*/ 4539109 w 4557541"/>
              <a:gd name="connsiteY3" fmla="*/ 2319914 h 4591212"/>
              <a:gd name="connsiteX4" fmla="*/ 3737082 w 4557541"/>
              <a:gd name="connsiteY4" fmla="*/ 4071748 h 4591212"/>
              <a:gd name="connsiteX5" fmla="*/ 2309041 w 4557541"/>
              <a:gd name="connsiteY5" fmla="*/ 4586601 h 4591212"/>
              <a:gd name="connsiteX6" fmla="*/ 670862 w 4557541"/>
              <a:gd name="connsiteY6" fmla="*/ 3856870 h 4591212"/>
              <a:gd name="connsiteX7" fmla="*/ 78973 w 4557541"/>
              <a:gd name="connsiteY7" fmla="*/ 2319914 h 4591212"/>
              <a:gd name="connsiteX0" fmla="*/ 78973 w 4557541"/>
              <a:gd name="connsiteY0" fmla="*/ 2319914 h 4588578"/>
              <a:gd name="connsiteX1" fmla="*/ 2309041 w 4557541"/>
              <a:gd name="connsiteY1" fmla="*/ 53227 h 4588578"/>
              <a:gd name="connsiteX2" fmla="*/ 4031936 w 4557541"/>
              <a:gd name="connsiteY2" fmla="*/ 847342 h 4588578"/>
              <a:gd name="connsiteX3" fmla="*/ 4539109 w 4557541"/>
              <a:gd name="connsiteY3" fmla="*/ 2319914 h 4588578"/>
              <a:gd name="connsiteX4" fmla="*/ 3737082 w 4557541"/>
              <a:gd name="connsiteY4" fmla="*/ 4071748 h 4588578"/>
              <a:gd name="connsiteX5" fmla="*/ 2309041 w 4557541"/>
              <a:gd name="connsiteY5" fmla="*/ 4586601 h 4588578"/>
              <a:gd name="connsiteX6" fmla="*/ 670862 w 4557541"/>
              <a:gd name="connsiteY6" fmla="*/ 3856870 h 4588578"/>
              <a:gd name="connsiteX7" fmla="*/ 78973 w 4557541"/>
              <a:gd name="connsiteY7" fmla="*/ 2319914 h 4588578"/>
              <a:gd name="connsiteX0" fmla="*/ 78973 w 4557541"/>
              <a:gd name="connsiteY0" fmla="*/ 2389693 h 4658357"/>
              <a:gd name="connsiteX1" fmla="*/ 2309041 w 4557541"/>
              <a:gd name="connsiteY1" fmla="*/ 123006 h 4658357"/>
              <a:gd name="connsiteX2" fmla="*/ 4031936 w 4557541"/>
              <a:gd name="connsiteY2" fmla="*/ 917121 h 4658357"/>
              <a:gd name="connsiteX3" fmla="*/ 4539109 w 4557541"/>
              <a:gd name="connsiteY3" fmla="*/ 2389693 h 4658357"/>
              <a:gd name="connsiteX4" fmla="*/ 3737082 w 4557541"/>
              <a:gd name="connsiteY4" fmla="*/ 4141527 h 4658357"/>
              <a:gd name="connsiteX5" fmla="*/ 2309041 w 4557541"/>
              <a:gd name="connsiteY5" fmla="*/ 4656380 h 4658357"/>
              <a:gd name="connsiteX6" fmla="*/ 670862 w 4557541"/>
              <a:gd name="connsiteY6" fmla="*/ 3926649 h 4658357"/>
              <a:gd name="connsiteX7" fmla="*/ 78973 w 4557541"/>
              <a:gd name="connsiteY7" fmla="*/ 2389693 h 4658357"/>
              <a:gd name="connsiteX0" fmla="*/ 78973 w 4557541"/>
              <a:gd name="connsiteY0" fmla="*/ 2399769 h 4668433"/>
              <a:gd name="connsiteX1" fmla="*/ 2309041 w 4557541"/>
              <a:gd name="connsiteY1" fmla="*/ 133082 h 4668433"/>
              <a:gd name="connsiteX2" fmla="*/ 4031936 w 4557541"/>
              <a:gd name="connsiteY2" fmla="*/ 927197 h 4668433"/>
              <a:gd name="connsiteX3" fmla="*/ 4539109 w 4557541"/>
              <a:gd name="connsiteY3" fmla="*/ 2399769 h 4668433"/>
              <a:gd name="connsiteX4" fmla="*/ 3737082 w 4557541"/>
              <a:gd name="connsiteY4" fmla="*/ 4151603 h 4668433"/>
              <a:gd name="connsiteX5" fmla="*/ 2309041 w 4557541"/>
              <a:gd name="connsiteY5" fmla="*/ 4666456 h 4668433"/>
              <a:gd name="connsiteX6" fmla="*/ 670862 w 4557541"/>
              <a:gd name="connsiteY6" fmla="*/ 3936725 h 4668433"/>
              <a:gd name="connsiteX7" fmla="*/ 78973 w 4557541"/>
              <a:gd name="connsiteY7" fmla="*/ 2399769 h 4668433"/>
              <a:gd name="connsiteX0" fmla="*/ 16682 w 4495250"/>
              <a:gd name="connsiteY0" fmla="*/ 2399769 h 4668433"/>
              <a:gd name="connsiteX1" fmla="*/ 2246750 w 4495250"/>
              <a:gd name="connsiteY1" fmla="*/ 133082 h 4668433"/>
              <a:gd name="connsiteX2" fmla="*/ 3969645 w 4495250"/>
              <a:gd name="connsiteY2" fmla="*/ 927197 h 4668433"/>
              <a:gd name="connsiteX3" fmla="*/ 4476818 w 4495250"/>
              <a:gd name="connsiteY3" fmla="*/ 2399769 h 4668433"/>
              <a:gd name="connsiteX4" fmla="*/ 3674791 w 4495250"/>
              <a:gd name="connsiteY4" fmla="*/ 4151603 h 4668433"/>
              <a:gd name="connsiteX5" fmla="*/ 2246750 w 4495250"/>
              <a:gd name="connsiteY5" fmla="*/ 4666456 h 4668433"/>
              <a:gd name="connsiteX6" fmla="*/ 608571 w 4495250"/>
              <a:gd name="connsiteY6" fmla="*/ 3936725 h 4668433"/>
              <a:gd name="connsiteX7" fmla="*/ 16682 w 4495250"/>
              <a:gd name="connsiteY7" fmla="*/ 2399769 h 4668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95250" h="4668433">
                <a:moveTo>
                  <a:pt x="16682" y="2399769"/>
                </a:moveTo>
                <a:cubicBezTo>
                  <a:pt x="-173955" y="1271066"/>
                  <a:pt x="1313047" y="600276"/>
                  <a:pt x="2246750" y="133082"/>
                </a:cubicBezTo>
                <a:cubicBezTo>
                  <a:pt x="3180453" y="-334112"/>
                  <a:pt x="3597967" y="549416"/>
                  <a:pt x="3969645" y="927197"/>
                </a:cubicBezTo>
                <a:cubicBezTo>
                  <a:pt x="4341323" y="1304978"/>
                  <a:pt x="4562623" y="1936518"/>
                  <a:pt x="4476818" y="2399769"/>
                </a:cubicBezTo>
                <a:cubicBezTo>
                  <a:pt x="4391013" y="2863020"/>
                  <a:pt x="4442205" y="3638993"/>
                  <a:pt x="3674791" y="4151603"/>
                </a:cubicBezTo>
                <a:cubicBezTo>
                  <a:pt x="2606814" y="4240908"/>
                  <a:pt x="2757787" y="4702269"/>
                  <a:pt x="2246750" y="4666456"/>
                </a:cubicBezTo>
                <a:cubicBezTo>
                  <a:pt x="1735713" y="4630643"/>
                  <a:pt x="980249" y="4314506"/>
                  <a:pt x="608571" y="3936725"/>
                </a:cubicBezTo>
                <a:cubicBezTo>
                  <a:pt x="236893" y="3558944"/>
                  <a:pt x="207319" y="3528472"/>
                  <a:pt x="16682" y="2399769"/>
                </a:cubicBezTo>
                <a:close/>
              </a:path>
            </a:pathLst>
          </a:custGeom>
          <a:solidFill>
            <a:schemeClr val="accent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490505" y="1826612"/>
            <a:ext cx="5548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коктейльное платье 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1863359" y="2733163"/>
            <a:ext cx="4048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Лаконичное вечернее платье на тонких бретелях: лиф с мягкими чашами, завышенная линия талии, эластичная вставка на спинке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164028" y="4288431"/>
            <a:ext cx="2398439" cy="2398439"/>
          </a:xfrm>
          <a:prstGeom prst="ellipse">
            <a:avLst/>
          </a:prstGeom>
          <a:solidFill>
            <a:schemeClr val="accent2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808530" y="1277099"/>
            <a:ext cx="696851" cy="696851"/>
          </a:xfrm>
          <a:prstGeom prst="rect">
            <a:avLst/>
          </a:prstGeom>
          <a:noFill/>
          <a:ln w="76200">
            <a:solidFill>
              <a:srgbClr val="11ED94">
                <a:alpha val="8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6419392" y="4684765"/>
            <a:ext cx="1141448" cy="984007"/>
          </a:xfrm>
          <a:prstGeom prst="triangle">
            <a:avLst/>
          </a:prstGeom>
          <a:noFill/>
          <a:ln w="57150">
            <a:solidFill>
              <a:srgbClr val="F27AD5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3338810" y="5139027"/>
            <a:ext cx="483457" cy="416773"/>
          </a:xfrm>
          <a:prstGeom prst="triangle">
            <a:avLst/>
          </a:prstGeom>
          <a:noFill/>
          <a:ln w="57150">
            <a:solidFill>
              <a:srgbClr val="00206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2616925" y="710907"/>
            <a:ext cx="355449" cy="306422"/>
          </a:xfrm>
          <a:prstGeom prst="triangle">
            <a:avLst/>
          </a:prstGeom>
          <a:noFill/>
          <a:ln w="57150">
            <a:solidFill>
              <a:srgbClr val="C10E69">
                <a:alpha val="6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426819" y="4734182"/>
            <a:ext cx="914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FFFF00"/>
                </a:solidFill>
                <a:latin typeface="Bebas" pitchFamily="2" charset="0"/>
              </a:rPr>
              <a:t>РУБ</a:t>
            </a:r>
            <a:endParaRPr lang="en-US" sz="36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490505" y="5138920"/>
            <a:ext cx="17427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000" dirty="0">
                <a:solidFill>
                  <a:srgbClr val="FFFF00"/>
                </a:solidFill>
                <a:latin typeface="Bebas" pitchFamily="2" charset="0"/>
              </a:rPr>
              <a:t>13</a:t>
            </a:r>
            <a:r>
              <a:rPr lang="en-US" sz="6000" dirty="0">
                <a:solidFill>
                  <a:srgbClr val="FFFF00"/>
                </a:solidFill>
                <a:latin typeface="Bebas" pitchFamily="2" charset="0"/>
              </a:rPr>
              <a:t>60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10884326" y="4375436"/>
            <a:ext cx="565105" cy="487159"/>
          </a:xfrm>
          <a:prstGeom prst="hexagon">
            <a:avLst/>
          </a:prstGeom>
          <a:noFill/>
          <a:ln w="57150">
            <a:solidFill>
              <a:srgbClr val="00B0F0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10734449" y="1545316"/>
            <a:ext cx="160416" cy="160416"/>
          </a:xfrm>
          <a:prstGeom prst="rect">
            <a:avLst/>
          </a:prstGeom>
          <a:noFill/>
          <a:ln w="38100">
            <a:solidFill>
              <a:srgbClr val="FFFF00">
                <a:alpha val="6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59491"/>
      </p:ext>
    </p:extLst>
  </p:cSld>
  <p:clrMapOvr>
    <a:masterClrMapping/>
  </p:clrMapOvr>
  <p:transition advClick="0" advTm="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20" grpId="0" animBg="1"/>
      <p:bldP spid="20" grpId="1" animBg="1"/>
      <p:bldP spid="22" grpId="0"/>
      <p:bldP spid="23" grpId="0"/>
      <p:bldP spid="17" grpId="0" animBg="1"/>
      <p:bldP spid="17" grpId="1" animBg="1"/>
      <p:bldP spid="19" grpId="0" animBg="1"/>
      <p:bldP spid="1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DB772"/>
              </a:gs>
              <a:gs pos="90000">
                <a:srgbClr val="00B0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5334408" y="0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A7EA25B-BFA0-4254-9548-A209346D88C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455108" y="-828089"/>
            <a:ext cx="6841525" cy="8514177"/>
          </a:xfrm>
        </p:spPr>
      </p:pic>
      <p:sp>
        <p:nvSpPr>
          <p:cNvPr id="5" name="Diamond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3959661" y="442265"/>
            <a:ext cx="4959502" cy="5125438"/>
          </a:xfrm>
          <a:prstGeom prst="diamond">
            <a:avLst/>
          </a:prstGeom>
          <a:solidFill>
            <a:srgbClr val="C10E69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4694769" y="267995"/>
            <a:ext cx="5040398" cy="4952823"/>
          </a:xfrm>
          <a:prstGeom prst="diamond">
            <a:avLst/>
          </a:prstGeom>
          <a:solidFill>
            <a:srgbClr val="FFC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5032531" y="1837856"/>
            <a:ext cx="3928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КОМБИНЕЗОН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5695176" y="2744407"/>
            <a:ext cx="31590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Авторский комбинезон из индийского льна </a:t>
            </a:r>
            <a:r>
              <a:rPr lang="ru-RU" sz="2000" b="1" dirty="0" err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premium</a:t>
            </a:r>
            <a:r>
              <a:rPr lang="ru-RU" sz="2000" b="1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класса с открытой спинкой, контрастным кантом </a:t>
            </a:r>
            <a:endParaRPr lang="en-US" sz="2000" b="1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9590784" y="4252527"/>
            <a:ext cx="2398439" cy="2398439"/>
          </a:xfrm>
          <a:prstGeom prst="ellipse">
            <a:avLst/>
          </a:prstGeom>
          <a:solidFill>
            <a:srgbClr val="F27AD5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10615413" y="510697"/>
            <a:ext cx="696851" cy="696851"/>
          </a:xfrm>
          <a:prstGeom prst="rect">
            <a:avLst/>
          </a:prstGeom>
          <a:noFill/>
          <a:ln w="76200">
            <a:solidFill>
              <a:srgbClr val="11ED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6107214" y="5370806"/>
            <a:ext cx="1141448" cy="984007"/>
          </a:xfrm>
          <a:prstGeom prst="triangle">
            <a:avLst/>
          </a:prstGeom>
          <a:noFill/>
          <a:ln w="57150">
            <a:solidFill>
              <a:srgbClr val="FFC000">
                <a:alpha val="8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915057" y="4129223"/>
            <a:ext cx="565105" cy="487159"/>
          </a:xfrm>
          <a:prstGeom prst="hexagon">
            <a:avLst/>
          </a:prstGeom>
          <a:noFill/>
          <a:ln w="57150">
            <a:solidFill>
              <a:srgbClr val="C10E69">
                <a:alpha val="8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4672298" y="500470"/>
            <a:ext cx="483457" cy="416773"/>
          </a:xfrm>
          <a:prstGeom prst="triangle">
            <a:avLst/>
          </a:prstGeom>
          <a:noFill/>
          <a:ln w="57150">
            <a:solidFill>
              <a:srgbClr val="7030A0">
                <a:alpha val="9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8878125" y="5147432"/>
            <a:ext cx="160416" cy="160416"/>
          </a:xfrm>
          <a:prstGeom prst="rect">
            <a:avLst/>
          </a:prstGeom>
          <a:noFill/>
          <a:ln w="38100">
            <a:solidFill>
              <a:srgbClr val="0DB772">
                <a:alpha val="8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11223952" y="2452261"/>
            <a:ext cx="355449" cy="306422"/>
          </a:xfrm>
          <a:prstGeom prst="triangle">
            <a:avLst/>
          </a:prstGeom>
          <a:noFill/>
          <a:ln w="57150">
            <a:solidFill>
              <a:srgbClr val="FFFF00">
                <a:alpha val="7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10314199" y="5643160"/>
            <a:ext cx="914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FFFF00"/>
                </a:solidFill>
                <a:latin typeface="Bebas" pitchFamily="2" charset="0"/>
              </a:rPr>
              <a:t>РУБ</a:t>
            </a:r>
            <a:endParaRPr lang="en-US" sz="36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9832031" y="4754812"/>
            <a:ext cx="19030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600" dirty="0">
                <a:solidFill>
                  <a:srgbClr val="FFFF00"/>
                </a:solidFill>
                <a:latin typeface="Bebas" pitchFamily="2" charset="0"/>
              </a:rPr>
              <a:t>2195</a:t>
            </a:r>
            <a:endParaRPr lang="en-US" sz="6600" dirty="0">
              <a:solidFill>
                <a:srgbClr val="FFFF00"/>
              </a:solidFill>
              <a:latin typeface="Beba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590570"/>
      </p:ext>
    </p:extLst>
  </p:cSld>
  <p:clrMapOvr>
    <a:masterClrMapping/>
  </p:clrMapOvr>
  <p:transition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BAB"/>
            </a:gs>
            <a:gs pos="77000">
              <a:srgbClr val="90F7D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Полилиния: фигура 54">
            <a:extLst>
              <a:ext uri="{FF2B5EF4-FFF2-40B4-BE49-F238E27FC236}">
                <a16:creationId xmlns:a16="http://schemas.microsoft.com/office/drawing/2014/main" id="{9A69400B-B3E2-4099-889F-A6C2899858D7}"/>
              </a:ext>
            </a:extLst>
          </p:cNvPr>
          <p:cNvSpPr/>
          <p:nvPr/>
        </p:nvSpPr>
        <p:spPr>
          <a:xfrm>
            <a:off x="8645162" y="2794877"/>
            <a:ext cx="1613490" cy="247479"/>
          </a:xfrm>
          <a:custGeom>
            <a:avLst/>
            <a:gdLst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198556 w 1588444"/>
              <a:gd name="connsiteY2" fmla="*/ 240357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603613 w 1588444"/>
              <a:gd name="connsiteY5" fmla="*/ 73479 h 256878"/>
              <a:gd name="connsiteX6" fmla="*/ 710620 w 1588444"/>
              <a:gd name="connsiteY6" fmla="*/ 193331 h 256878"/>
              <a:gd name="connsiteX7" fmla="*/ 791609 w 1588444"/>
              <a:gd name="connsiteY7" fmla="*/ 248195 h 256878"/>
              <a:gd name="connsiteX8" fmla="*/ 906562 w 1588444"/>
              <a:gd name="connsiteY8" fmla="*/ 167205 h 256878"/>
              <a:gd name="connsiteX9" fmla="*/ 982327 w 1588444"/>
              <a:gd name="connsiteY9" fmla="*/ 33964 h 256878"/>
              <a:gd name="connsiteX10" fmla="*/ 1039804 w 1588444"/>
              <a:gd name="connsiteY10" fmla="*/ 15676 h 256878"/>
              <a:gd name="connsiteX11" fmla="*/ 1136469 w 1588444"/>
              <a:gd name="connsiteY11" fmla="*/ 33964 h 256878"/>
              <a:gd name="connsiteX12" fmla="*/ 1246197 w 1588444"/>
              <a:gd name="connsiteY12" fmla="*/ 216844 h 256878"/>
              <a:gd name="connsiteX13" fmla="*/ 1350700 w 1588444"/>
              <a:gd name="connsiteY13" fmla="*/ 250807 h 256878"/>
              <a:gd name="connsiteX14" fmla="*/ 1457815 w 1588444"/>
              <a:gd name="connsiteY14" fmla="*/ 128016 h 256878"/>
              <a:gd name="connsiteX15" fmla="*/ 1520517 w 1588444"/>
              <a:gd name="connsiteY15" fmla="*/ 20901 h 256878"/>
              <a:gd name="connsiteX16" fmla="*/ 1588444 w 1588444"/>
              <a:gd name="connsiteY16" fmla="*/ 0 h 256878"/>
              <a:gd name="connsiteX17" fmla="*/ 1588444 w 1588444"/>
              <a:gd name="connsiteY17" fmla="*/ 0 h 256878"/>
              <a:gd name="connsiteX0" fmla="*/ 0 w 1588444"/>
              <a:gd name="connsiteY0" fmla="*/ 5539 h 259804"/>
              <a:gd name="connsiteX1" fmla="*/ 75765 w 1588444"/>
              <a:gd name="connsiteY1" fmla="*/ 36890 h 259804"/>
              <a:gd name="connsiteX2" fmla="*/ 227294 w 1588444"/>
              <a:gd name="connsiteY2" fmla="*/ 238057 h 259804"/>
              <a:gd name="connsiteX3" fmla="*/ 355310 w 1588444"/>
              <a:gd name="connsiteY3" fmla="*/ 217157 h 259804"/>
              <a:gd name="connsiteX4" fmla="*/ 506676 w 1588444"/>
              <a:gd name="connsiteY4" fmla="*/ 10982 h 259804"/>
              <a:gd name="connsiteX5" fmla="*/ 615043 w 1588444"/>
              <a:gd name="connsiteY5" fmla="*/ 45925 h 259804"/>
              <a:gd name="connsiteX6" fmla="*/ 710620 w 1588444"/>
              <a:gd name="connsiteY6" fmla="*/ 196257 h 259804"/>
              <a:gd name="connsiteX7" fmla="*/ 791609 w 1588444"/>
              <a:gd name="connsiteY7" fmla="*/ 251121 h 259804"/>
              <a:gd name="connsiteX8" fmla="*/ 906562 w 1588444"/>
              <a:gd name="connsiteY8" fmla="*/ 170131 h 259804"/>
              <a:gd name="connsiteX9" fmla="*/ 982327 w 1588444"/>
              <a:gd name="connsiteY9" fmla="*/ 36890 h 259804"/>
              <a:gd name="connsiteX10" fmla="*/ 1039804 w 1588444"/>
              <a:gd name="connsiteY10" fmla="*/ 18602 h 259804"/>
              <a:gd name="connsiteX11" fmla="*/ 1136469 w 1588444"/>
              <a:gd name="connsiteY11" fmla="*/ 36890 h 259804"/>
              <a:gd name="connsiteX12" fmla="*/ 1246197 w 1588444"/>
              <a:gd name="connsiteY12" fmla="*/ 219770 h 259804"/>
              <a:gd name="connsiteX13" fmla="*/ 1350700 w 1588444"/>
              <a:gd name="connsiteY13" fmla="*/ 253733 h 259804"/>
              <a:gd name="connsiteX14" fmla="*/ 1457815 w 1588444"/>
              <a:gd name="connsiteY14" fmla="*/ 130942 h 259804"/>
              <a:gd name="connsiteX15" fmla="*/ 1520517 w 1588444"/>
              <a:gd name="connsiteY15" fmla="*/ 23827 h 259804"/>
              <a:gd name="connsiteX16" fmla="*/ 1588444 w 1588444"/>
              <a:gd name="connsiteY16" fmla="*/ 2926 h 259804"/>
              <a:gd name="connsiteX17" fmla="*/ 1588444 w 1588444"/>
              <a:gd name="connsiteY17" fmla="*/ 2926 h 259804"/>
              <a:gd name="connsiteX0" fmla="*/ 0 w 1588444"/>
              <a:gd name="connsiteY0" fmla="*/ 6178 h 260443"/>
              <a:gd name="connsiteX1" fmla="*/ 75765 w 1588444"/>
              <a:gd name="connsiteY1" fmla="*/ 37529 h 260443"/>
              <a:gd name="connsiteX2" fmla="*/ 227294 w 1588444"/>
              <a:gd name="connsiteY2" fmla="*/ 238696 h 260443"/>
              <a:gd name="connsiteX3" fmla="*/ 355310 w 1588444"/>
              <a:gd name="connsiteY3" fmla="*/ 217796 h 260443"/>
              <a:gd name="connsiteX4" fmla="*/ 506676 w 1588444"/>
              <a:gd name="connsiteY4" fmla="*/ 11621 h 260443"/>
              <a:gd name="connsiteX5" fmla="*/ 615043 w 1588444"/>
              <a:gd name="connsiteY5" fmla="*/ 46564 h 260443"/>
              <a:gd name="connsiteX6" fmla="*/ 710620 w 1588444"/>
              <a:gd name="connsiteY6" fmla="*/ 196896 h 260443"/>
              <a:gd name="connsiteX7" fmla="*/ 791609 w 1588444"/>
              <a:gd name="connsiteY7" fmla="*/ 251760 h 260443"/>
              <a:gd name="connsiteX8" fmla="*/ 906562 w 1588444"/>
              <a:gd name="connsiteY8" fmla="*/ 170770 h 260443"/>
              <a:gd name="connsiteX9" fmla="*/ 982327 w 1588444"/>
              <a:gd name="connsiteY9" fmla="*/ 37529 h 260443"/>
              <a:gd name="connsiteX10" fmla="*/ 1039804 w 1588444"/>
              <a:gd name="connsiteY10" fmla="*/ 19241 h 260443"/>
              <a:gd name="connsiteX11" fmla="*/ 1136469 w 1588444"/>
              <a:gd name="connsiteY11" fmla="*/ 37529 h 260443"/>
              <a:gd name="connsiteX12" fmla="*/ 1246197 w 1588444"/>
              <a:gd name="connsiteY12" fmla="*/ 220409 h 260443"/>
              <a:gd name="connsiteX13" fmla="*/ 1350700 w 1588444"/>
              <a:gd name="connsiteY13" fmla="*/ 254372 h 260443"/>
              <a:gd name="connsiteX14" fmla="*/ 1457815 w 1588444"/>
              <a:gd name="connsiteY14" fmla="*/ 131581 h 260443"/>
              <a:gd name="connsiteX15" fmla="*/ 1520517 w 1588444"/>
              <a:gd name="connsiteY15" fmla="*/ 24466 h 260443"/>
              <a:gd name="connsiteX16" fmla="*/ 1588444 w 1588444"/>
              <a:gd name="connsiteY16" fmla="*/ 3565 h 260443"/>
              <a:gd name="connsiteX17" fmla="*/ 1588444 w 1588444"/>
              <a:gd name="connsiteY17" fmla="*/ 3565 h 260443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27294 w 1588444"/>
              <a:gd name="connsiteY2" fmla="*/ 238192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15864 w 1588444"/>
              <a:gd name="connsiteY2" fmla="*/ 236287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4084 h 258349"/>
              <a:gd name="connsiteX1" fmla="*/ 75765 w 1588444"/>
              <a:gd name="connsiteY1" fmla="*/ 35435 h 258349"/>
              <a:gd name="connsiteX2" fmla="*/ 215864 w 1588444"/>
              <a:gd name="connsiteY2" fmla="*/ 234697 h 258349"/>
              <a:gd name="connsiteX3" fmla="*/ 351500 w 1588444"/>
              <a:gd name="connsiteY3" fmla="*/ 209987 h 258349"/>
              <a:gd name="connsiteX4" fmla="*/ 462861 w 1588444"/>
              <a:gd name="connsiteY4" fmla="*/ 36197 h 258349"/>
              <a:gd name="connsiteX5" fmla="*/ 609328 w 1588444"/>
              <a:gd name="connsiteY5" fmla="*/ 55900 h 258349"/>
              <a:gd name="connsiteX6" fmla="*/ 697285 w 1588444"/>
              <a:gd name="connsiteY6" fmla="*/ 190992 h 258349"/>
              <a:gd name="connsiteX7" fmla="*/ 791609 w 1588444"/>
              <a:gd name="connsiteY7" fmla="*/ 249666 h 258349"/>
              <a:gd name="connsiteX8" fmla="*/ 893227 w 1588444"/>
              <a:gd name="connsiteY8" fmla="*/ 178201 h 258349"/>
              <a:gd name="connsiteX9" fmla="*/ 982327 w 1588444"/>
              <a:gd name="connsiteY9" fmla="*/ 35435 h 258349"/>
              <a:gd name="connsiteX10" fmla="*/ 1049329 w 1588444"/>
              <a:gd name="connsiteY10" fmla="*/ 2 h 258349"/>
              <a:gd name="connsiteX11" fmla="*/ 1136469 w 1588444"/>
              <a:gd name="connsiteY11" fmla="*/ 35435 h 258349"/>
              <a:gd name="connsiteX12" fmla="*/ 1246197 w 1588444"/>
              <a:gd name="connsiteY12" fmla="*/ 218315 h 258349"/>
              <a:gd name="connsiteX13" fmla="*/ 1350700 w 1588444"/>
              <a:gd name="connsiteY13" fmla="*/ 252278 h 258349"/>
              <a:gd name="connsiteX14" fmla="*/ 1457815 w 1588444"/>
              <a:gd name="connsiteY14" fmla="*/ 129487 h 258349"/>
              <a:gd name="connsiteX15" fmla="*/ 1520517 w 1588444"/>
              <a:gd name="connsiteY15" fmla="*/ 22372 h 258349"/>
              <a:gd name="connsiteX16" fmla="*/ 1588444 w 1588444"/>
              <a:gd name="connsiteY16" fmla="*/ 1471 h 258349"/>
              <a:gd name="connsiteX17" fmla="*/ 1588444 w 1588444"/>
              <a:gd name="connsiteY17" fmla="*/ 1471 h 258349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3227 w 1588444"/>
              <a:gd name="connsiteY8" fmla="*/ 178445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908467 w 1588444"/>
              <a:gd name="connsiteY8" fmla="*/ 18797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804944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088 h 258149"/>
              <a:gd name="connsiteX1" fmla="*/ 75765 w 1588444"/>
              <a:gd name="connsiteY1" fmla="*/ 35439 h 258149"/>
              <a:gd name="connsiteX2" fmla="*/ 215864 w 1588444"/>
              <a:gd name="connsiteY2" fmla="*/ 234701 h 258149"/>
              <a:gd name="connsiteX3" fmla="*/ 351500 w 1588444"/>
              <a:gd name="connsiteY3" fmla="*/ 209991 h 258149"/>
              <a:gd name="connsiteX4" fmla="*/ 462861 w 1588444"/>
              <a:gd name="connsiteY4" fmla="*/ 36201 h 258149"/>
              <a:gd name="connsiteX5" fmla="*/ 609328 w 1588444"/>
              <a:gd name="connsiteY5" fmla="*/ 55904 h 258149"/>
              <a:gd name="connsiteX6" fmla="*/ 697285 w 1588444"/>
              <a:gd name="connsiteY6" fmla="*/ 190996 h 258149"/>
              <a:gd name="connsiteX7" fmla="*/ 804944 w 1588444"/>
              <a:gd name="connsiteY7" fmla="*/ 249670 h 258149"/>
              <a:gd name="connsiteX8" fmla="*/ 895132 w 1588444"/>
              <a:gd name="connsiteY8" fmla="*/ 172490 h 258149"/>
              <a:gd name="connsiteX9" fmla="*/ 978517 w 1588444"/>
              <a:gd name="connsiteY9" fmla="*/ 41154 h 258149"/>
              <a:gd name="connsiteX10" fmla="*/ 1049329 w 1588444"/>
              <a:gd name="connsiteY10" fmla="*/ 6 h 258149"/>
              <a:gd name="connsiteX11" fmla="*/ 1132659 w 1588444"/>
              <a:gd name="connsiteY11" fmla="*/ 43059 h 258149"/>
              <a:gd name="connsiteX12" fmla="*/ 1246197 w 1588444"/>
              <a:gd name="connsiteY12" fmla="*/ 218319 h 258149"/>
              <a:gd name="connsiteX13" fmla="*/ 1350700 w 1588444"/>
              <a:gd name="connsiteY13" fmla="*/ 252282 h 258149"/>
              <a:gd name="connsiteX14" fmla="*/ 1457815 w 1588444"/>
              <a:gd name="connsiteY14" fmla="*/ 129491 h 258149"/>
              <a:gd name="connsiteX15" fmla="*/ 1520517 w 1588444"/>
              <a:gd name="connsiteY15" fmla="*/ 22376 h 258149"/>
              <a:gd name="connsiteX16" fmla="*/ 1588444 w 1588444"/>
              <a:gd name="connsiteY16" fmla="*/ 1475 h 258149"/>
              <a:gd name="connsiteX17" fmla="*/ 1588444 w 1588444"/>
              <a:gd name="connsiteY17" fmla="*/ 1475 h 258149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50700 w 1588444"/>
              <a:gd name="connsiteY13" fmla="*/ 252282 h 254631"/>
              <a:gd name="connsiteX14" fmla="*/ 145781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1010"/>
              <a:gd name="connsiteX1" fmla="*/ 75765 w 1588444"/>
              <a:gd name="connsiteY1" fmla="*/ 35439 h 251010"/>
              <a:gd name="connsiteX2" fmla="*/ 215864 w 1588444"/>
              <a:gd name="connsiteY2" fmla="*/ 234701 h 251010"/>
              <a:gd name="connsiteX3" fmla="*/ 351500 w 1588444"/>
              <a:gd name="connsiteY3" fmla="*/ 209991 h 251010"/>
              <a:gd name="connsiteX4" fmla="*/ 462861 w 1588444"/>
              <a:gd name="connsiteY4" fmla="*/ 36201 h 251010"/>
              <a:gd name="connsiteX5" fmla="*/ 609328 w 1588444"/>
              <a:gd name="connsiteY5" fmla="*/ 55904 h 251010"/>
              <a:gd name="connsiteX6" fmla="*/ 697285 w 1588444"/>
              <a:gd name="connsiteY6" fmla="*/ 190996 h 251010"/>
              <a:gd name="connsiteX7" fmla="*/ 804944 w 1588444"/>
              <a:gd name="connsiteY7" fmla="*/ 249670 h 251010"/>
              <a:gd name="connsiteX8" fmla="*/ 895132 w 1588444"/>
              <a:gd name="connsiteY8" fmla="*/ 172490 h 251010"/>
              <a:gd name="connsiteX9" fmla="*/ 978517 w 1588444"/>
              <a:gd name="connsiteY9" fmla="*/ 41154 h 251010"/>
              <a:gd name="connsiteX10" fmla="*/ 1049329 w 1588444"/>
              <a:gd name="connsiteY10" fmla="*/ 6 h 251010"/>
              <a:gd name="connsiteX11" fmla="*/ 1132659 w 1588444"/>
              <a:gd name="connsiteY11" fmla="*/ 43059 h 251010"/>
              <a:gd name="connsiteX12" fmla="*/ 1240482 w 1588444"/>
              <a:gd name="connsiteY12" fmla="*/ 197364 h 251010"/>
              <a:gd name="connsiteX13" fmla="*/ 1320220 w 1588444"/>
              <a:gd name="connsiteY13" fmla="*/ 248472 h 251010"/>
              <a:gd name="connsiteX14" fmla="*/ 1457815 w 1588444"/>
              <a:gd name="connsiteY14" fmla="*/ 129491 h 251010"/>
              <a:gd name="connsiteX15" fmla="*/ 1520517 w 1588444"/>
              <a:gd name="connsiteY15" fmla="*/ 22376 h 251010"/>
              <a:gd name="connsiteX16" fmla="*/ 1588444 w 1588444"/>
              <a:gd name="connsiteY16" fmla="*/ 1475 h 251010"/>
              <a:gd name="connsiteX17" fmla="*/ 1588444 w 1588444"/>
              <a:gd name="connsiteY17" fmla="*/ 1475 h 251010"/>
              <a:gd name="connsiteX0" fmla="*/ 0 w 1588444"/>
              <a:gd name="connsiteY0" fmla="*/ 4088 h 249892"/>
              <a:gd name="connsiteX1" fmla="*/ 75765 w 1588444"/>
              <a:gd name="connsiteY1" fmla="*/ 35439 h 249892"/>
              <a:gd name="connsiteX2" fmla="*/ 215864 w 1588444"/>
              <a:gd name="connsiteY2" fmla="*/ 234701 h 249892"/>
              <a:gd name="connsiteX3" fmla="*/ 351500 w 1588444"/>
              <a:gd name="connsiteY3" fmla="*/ 209991 h 249892"/>
              <a:gd name="connsiteX4" fmla="*/ 462861 w 1588444"/>
              <a:gd name="connsiteY4" fmla="*/ 36201 h 249892"/>
              <a:gd name="connsiteX5" fmla="*/ 609328 w 1588444"/>
              <a:gd name="connsiteY5" fmla="*/ 55904 h 249892"/>
              <a:gd name="connsiteX6" fmla="*/ 697285 w 1588444"/>
              <a:gd name="connsiteY6" fmla="*/ 190996 h 249892"/>
              <a:gd name="connsiteX7" fmla="*/ 804944 w 1588444"/>
              <a:gd name="connsiteY7" fmla="*/ 249670 h 249892"/>
              <a:gd name="connsiteX8" fmla="*/ 895132 w 1588444"/>
              <a:gd name="connsiteY8" fmla="*/ 172490 h 249892"/>
              <a:gd name="connsiteX9" fmla="*/ 978517 w 1588444"/>
              <a:gd name="connsiteY9" fmla="*/ 41154 h 249892"/>
              <a:gd name="connsiteX10" fmla="*/ 1049329 w 1588444"/>
              <a:gd name="connsiteY10" fmla="*/ 6 h 249892"/>
              <a:gd name="connsiteX11" fmla="*/ 1132659 w 1588444"/>
              <a:gd name="connsiteY11" fmla="*/ 43059 h 249892"/>
              <a:gd name="connsiteX12" fmla="*/ 1240482 w 1588444"/>
              <a:gd name="connsiteY12" fmla="*/ 197364 h 249892"/>
              <a:gd name="connsiteX13" fmla="*/ 1320220 w 1588444"/>
              <a:gd name="connsiteY13" fmla="*/ 248472 h 249892"/>
              <a:gd name="connsiteX14" fmla="*/ 1457815 w 1588444"/>
              <a:gd name="connsiteY14" fmla="*/ 129491 h 249892"/>
              <a:gd name="connsiteX15" fmla="*/ 1520517 w 1588444"/>
              <a:gd name="connsiteY15" fmla="*/ 22376 h 249892"/>
              <a:gd name="connsiteX16" fmla="*/ 1588444 w 1588444"/>
              <a:gd name="connsiteY16" fmla="*/ 1475 h 249892"/>
              <a:gd name="connsiteX17" fmla="*/ 1588444 w 1588444"/>
              <a:gd name="connsiteY17" fmla="*/ 1475 h 249892"/>
              <a:gd name="connsiteX0" fmla="*/ 0 w 1588444"/>
              <a:gd name="connsiteY0" fmla="*/ 4088 h 252316"/>
              <a:gd name="connsiteX1" fmla="*/ 75765 w 1588444"/>
              <a:gd name="connsiteY1" fmla="*/ 35439 h 252316"/>
              <a:gd name="connsiteX2" fmla="*/ 215864 w 1588444"/>
              <a:gd name="connsiteY2" fmla="*/ 234701 h 252316"/>
              <a:gd name="connsiteX3" fmla="*/ 351500 w 1588444"/>
              <a:gd name="connsiteY3" fmla="*/ 209991 h 252316"/>
              <a:gd name="connsiteX4" fmla="*/ 462861 w 1588444"/>
              <a:gd name="connsiteY4" fmla="*/ 36201 h 252316"/>
              <a:gd name="connsiteX5" fmla="*/ 609328 w 1588444"/>
              <a:gd name="connsiteY5" fmla="*/ 55904 h 252316"/>
              <a:gd name="connsiteX6" fmla="*/ 697285 w 1588444"/>
              <a:gd name="connsiteY6" fmla="*/ 190996 h 252316"/>
              <a:gd name="connsiteX7" fmla="*/ 804944 w 1588444"/>
              <a:gd name="connsiteY7" fmla="*/ 249670 h 252316"/>
              <a:gd name="connsiteX8" fmla="*/ 895132 w 1588444"/>
              <a:gd name="connsiteY8" fmla="*/ 172490 h 252316"/>
              <a:gd name="connsiteX9" fmla="*/ 978517 w 1588444"/>
              <a:gd name="connsiteY9" fmla="*/ 41154 h 252316"/>
              <a:gd name="connsiteX10" fmla="*/ 1049329 w 1588444"/>
              <a:gd name="connsiteY10" fmla="*/ 6 h 252316"/>
              <a:gd name="connsiteX11" fmla="*/ 1132659 w 1588444"/>
              <a:gd name="connsiteY11" fmla="*/ 43059 h 252316"/>
              <a:gd name="connsiteX12" fmla="*/ 1240482 w 1588444"/>
              <a:gd name="connsiteY12" fmla="*/ 197364 h 252316"/>
              <a:gd name="connsiteX13" fmla="*/ 1327840 w 1588444"/>
              <a:gd name="connsiteY13" fmla="*/ 252282 h 252316"/>
              <a:gd name="connsiteX14" fmla="*/ 1457815 w 1588444"/>
              <a:gd name="connsiteY14" fmla="*/ 129491 h 252316"/>
              <a:gd name="connsiteX15" fmla="*/ 1520517 w 1588444"/>
              <a:gd name="connsiteY15" fmla="*/ 22376 h 252316"/>
              <a:gd name="connsiteX16" fmla="*/ 1588444 w 1588444"/>
              <a:gd name="connsiteY16" fmla="*/ 1475 h 252316"/>
              <a:gd name="connsiteX17" fmla="*/ 1588444 w 1588444"/>
              <a:gd name="connsiteY17" fmla="*/ 1475 h 252316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668454"/>
              <a:gd name="connsiteY0" fmla="*/ 4088 h 252779"/>
              <a:gd name="connsiteX1" fmla="*/ 75765 w 1668454"/>
              <a:gd name="connsiteY1" fmla="*/ 35439 h 252779"/>
              <a:gd name="connsiteX2" fmla="*/ 215864 w 1668454"/>
              <a:gd name="connsiteY2" fmla="*/ 234701 h 252779"/>
              <a:gd name="connsiteX3" fmla="*/ 351500 w 1668454"/>
              <a:gd name="connsiteY3" fmla="*/ 209991 h 252779"/>
              <a:gd name="connsiteX4" fmla="*/ 462861 w 1668454"/>
              <a:gd name="connsiteY4" fmla="*/ 36201 h 252779"/>
              <a:gd name="connsiteX5" fmla="*/ 609328 w 1668454"/>
              <a:gd name="connsiteY5" fmla="*/ 55904 h 252779"/>
              <a:gd name="connsiteX6" fmla="*/ 697285 w 1668454"/>
              <a:gd name="connsiteY6" fmla="*/ 190996 h 252779"/>
              <a:gd name="connsiteX7" fmla="*/ 804944 w 1668454"/>
              <a:gd name="connsiteY7" fmla="*/ 249670 h 252779"/>
              <a:gd name="connsiteX8" fmla="*/ 895132 w 1668454"/>
              <a:gd name="connsiteY8" fmla="*/ 172490 h 252779"/>
              <a:gd name="connsiteX9" fmla="*/ 978517 w 1668454"/>
              <a:gd name="connsiteY9" fmla="*/ 41154 h 252779"/>
              <a:gd name="connsiteX10" fmla="*/ 1049329 w 1668454"/>
              <a:gd name="connsiteY10" fmla="*/ 6 h 252779"/>
              <a:gd name="connsiteX11" fmla="*/ 1132659 w 1668454"/>
              <a:gd name="connsiteY11" fmla="*/ 43059 h 252779"/>
              <a:gd name="connsiteX12" fmla="*/ 1240482 w 1668454"/>
              <a:gd name="connsiteY12" fmla="*/ 197364 h 252779"/>
              <a:gd name="connsiteX13" fmla="*/ 1327840 w 1668454"/>
              <a:gd name="connsiteY13" fmla="*/ 252282 h 252779"/>
              <a:gd name="connsiteX14" fmla="*/ 1425430 w 1668454"/>
              <a:gd name="connsiteY14" fmla="*/ 171401 h 252779"/>
              <a:gd name="connsiteX15" fmla="*/ 1520517 w 1668454"/>
              <a:gd name="connsiteY15" fmla="*/ 22376 h 252779"/>
              <a:gd name="connsiteX16" fmla="*/ 1588444 w 1668454"/>
              <a:gd name="connsiteY16" fmla="*/ 1475 h 252779"/>
              <a:gd name="connsiteX17" fmla="*/ 1668454 w 1668454"/>
              <a:gd name="connsiteY17" fmla="*/ 909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0" fmla="*/ 0 w 1617019"/>
              <a:gd name="connsiteY0" fmla="*/ 7898 h 252779"/>
              <a:gd name="connsiteX1" fmla="*/ 104340 w 1617019"/>
              <a:gd name="connsiteY1" fmla="*/ 35439 h 252779"/>
              <a:gd name="connsiteX2" fmla="*/ 244439 w 1617019"/>
              <a:gd name="connsiteY2" fmla="*/ 234701 h 252779"/>
              <a:gd name="connsiteX3" fmla="*/ 380075 w 1617019"/>
              <a:gd name="connsiteY3" fmla="*/ 209991 h 252779"/>
              <a:gd name="connsiteX4" fmla="*/ 491436 w 1617019"/>
              <a:gd name="connsiteY4" fmla="*/ 36201 h 252779"/>
              <a:gd name="connsiteX5" fmla="*/ 637903 w 1617019"/>
              <a:gd name="connsiteY5" fmla="*/ 55904 h 252779"/>
              <a:gd name="connsiteX6" fmla="*/ 725860 w 1617019"/>
              <a:gd name="connsiteY6" fmla="*/ 190996 h 252779"/>
              <a:gd name="connsiteX7" fmla="*/ 833519 w 1617019"/>
              <a:gd name="connsiteY7" fmla="*/ 249670 h 252779"/>
              <a:gd name="connsiteX8" fmla="*/ 923707 w 1617019"/>
              <a:gd name="connsiteY8" fmla="*/ 172490 h 252779"/>
              <a:gd name="connsiteX9" fmla="*/ 1007092 w 1617019"/>
              <a:gd name="connsiteY9" fmla="*/ 41154 h 252779"/>
              <a:gd name="connsiteX10" fmla="*/ 1077904 w 1617019"/>
              <a:gd name="connsiteY10" fmla="*/ 6 h 252779"/>
              <a:gd name="connsiteX11" fmla="*/ 1161234 w 1617019"/>
              <a:gd name="connsiteY11" fmla="*/ 43059 h 252779"/>
              <a:gd name="connsiteX12" fmla="*/ 1269057 w 1617019"/>
              <a:gd name="connsiteY12" fmla="*/ 197364 h 252779"/>
              <a:gd name="connsiteX13" fmla="*/ 1356415 w 1617019"/>
              <a:gd name="connsiteY13" fmla="*/ 252282 h 252779"/>
              <a:gd name="connsiteX14" fmla="*/ 1454005 w 1617019"/>
              <a:gd name="connsiteY14" fmla="*/ 171401 h 252779"/>
              <a:gd name="connsiteX15" fmla="*/ 1549092 w 1617019"/>
              <a:gd name="connsiteY15" fmla="*/ 22376 h 252779"/>
              <a:gd name="connsiteX16" fmla="*/ 1617019 w 1617019"/>
              <a:gd name="connsiteY16" fmla="*/ 1475 h 252779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49092 w 1617019"/>
              <a:gd name="connsiteY15" fmla="*/ 22376 h 253050"/>
              <a:gd name="connsiteX16" fmla="*/ 1617019 w 1617019"/>
              <a:gd name="connsiteY16" fmla="*/ 1475 h 253050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33852 w 1617019"/>
              <a:gd name="connsiteY15" fmla="*/ 26186 h 253050"/>
              <a:gd name="connsiteX16" fmla="*/ 1617019 w 161701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637903 w 1609399"/>
              <a:gd name="connsiteY5" fmla="*/ 55904 h 253050"/>
              <a:gd name="connsiteX6" fmla="*/ 725860 w 1609399"/>
              <a:gd name="connsiteY6" fmla="*/ 190996 h 253050"/>
              <a:gd name="connsiteX7" fmla="*/ 833519 w 1609399"/>
              <a:gd name="connsiteY7" fmla="*/ 249670 h 253050"/>
              <a:gd name="connsiteX8" fmla="*/ 923707 w 1609399"/>
              <a:gd name="connsiteY8" fmla="*/ 172490 h 253050"/>
              <a:gd name="connsiteX9" fmla="*/ 1007092 w 1609399"/>
              <a:gd name="connsiteY9" fmla="*/ 41154 h 253050"/>
              <a:gd name="connsiteX10" fmla="*/ 1077904 w 1609399"/>
              <a:gd name="connsiteY10" fmla="*/ 6 h 253050"/>
              <a:gd name="connsiteX11" fmla="*/ 1161234 w 1609399"/>
              <a:gd name="connsiteY11" fmla="*/ 43059 h 253050"/>
              <a:gd name="connsiteX12" fmla="*/ 1269057 w 1609399"/>
              <a:gd name="connsiteY12" fmla="*/ 197364 h 253050"/>
              <a:gd name="connsiteX13" fmla="*/ 1356415 w 1609399"/>
              <a:gd name="connsiteY13" fmla="*/ 252282 h 253050"/>
              <a:gd name="connsiteX14" fmla="*/ 1444480 w 1609399"/>
              <a:gd name="connsiteY14" fmla="*/ 163781 h 253050"/>
              <a:gd name="connsiteX15" fmla="*/ 1533852 w 1609399"/>
              <a:gd name="connsiteY15" fmla="*/ 26186 h 253050"/>
              <a:gd name="connsiteX16" fmla="*/ 1609399 w 160939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9956 w 1609399"/>
              <a:gd name="connsiteY3" fmla="*/ 22743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5865 w 1609399"/>
              <a:gd name="connsiteY3" fmla="*/ 235612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3820 w 1609399"/>
              <a:gd name="connsiteY3" fmla="*/ 24584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0980 w 1609399"/>
              <a:gd name="connsiteY5" fmla="*/ 28019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17439 h 262591"/>
              <a:gd name="connsiteX1" fmla="*/ 98203 w 1609399"/>
              <a:gd name="connsiteY1" fmla="*/ 44980 h 262591"/>
              <a:gd name="connsiteX2" fmla="*/ 201480 w 1609399"/>
              <a:gd name="connsiteY2" fmla="*/ 209466 h 262591"/>
              <a:gd name="connsiteX3" fmla="*/ 282002 w 1609399"/>
              <a:gd name="connsiteY3" fmla="*/ 253335 h 262591"/>
              <a:gd name="connsiteX4" fmla="*/ 369847 w 1609399"/>
              <a:gd name="connsiteY4" fmla="*/ 207258 h 262591"/>
              <a:gd name="connsiteX5" fmla="*/ 473026 w 1609399"/>
              <a:gd name="connsiteY5" fmla="*/ 43697 h 262591"/>
              <a:gd name="connsiteX6" fmla="*/ 556129 w 1609399"/>
              <a:gd name="connsiteY6" fmla="*/ 610 h 262591"/>
              <a:gd name="connsiteX7" fmla="*/ 637903 w 1609399"/>
              <a:gd name="connsiteY7" fmla="*/ 65445 h 262591"/>
              <a:gd name="connsiteX8" fmla="*/ 725860 w 1609399"/>
              <a:gd name="connsiteY8" fmla="*/ 200537 h 262591"/>
              <a:gd name="connsiteX9" fmla="*/ 833519 w 1609399"/>
              <a:gd name="connsiteY9" fmla="*/ 259211 h 262591"/>
              <a:gd name="connsiteX10" fmla="*/ 923707 w 1609399"/>
              <a:gd name="connsiteY10" fmla="*/ 182031 h 262591"/>
              <a:gd name="connsiteX11" fmla="*/ 1007092 w 1609399"/>
              <a:gd name="connsiteY11" fmla="*/ 50695 h 262591"/>
              <a:gd name="connsiteX12" fmla="*/ 1077904 w 1609399"/>
              <a:gd name="connsiteY12" fmla="*/ 9547 h 262591"/>
              <a:gd name="connsiteX13" fmla="*/ 1161234 w 1609399"/>
              <a:gd name="connsiteY13" fmla="*/ 52600 h 262591"/>
              <a:gd name="connsiteX14" fmla="*/ 1269057 w 1609399"/>
              <a:gd name="connsiteY14" fmla="*/ 206905 h 262591"/>
              <a:gd name="connsiteX15" fmla="*/ 1356415 w 1609399"/>
              <a:gd name="connsiteY15" fmla="*/ 261823 h 262591"/>
              <a:gd name="connsiteX16" fmla="*/ 1444480 w 1609399"/>
              <a:gd name="connsiteY16" fmla="*/ 173322 h 262591"/>
              <a:gd name="connsiteX17" fmla="*/ 1533852 w 1609399"/>
              <a:gd name="connsiteY17" fmla="*/ 35727 h 262591"/>
              <a:gd name="connsiteX18" fmla="*/ 1609399 w 1609399"/>
              <a:gd name="connsiteY18" fmla="*/ 11016 h 262591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3479 w 1609399"/>
              <a:gd name="connsiteY10" fmla="*/ 168399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920 h 253072"/>
              <a:gd name="connsiteX1" fmla="*/ 98203 w 1609399"/>
              <a:gd name="connsiteY1" fmla="*/ 35461 h 253072"/>
              <a:gd name="connsiteX2" fmla="*/ 201480 w 1609399"/>
              <a:gd name="connsiteY2" fmla="*/ 199947 h 253072"/>
              <a:gd name="connsiteX3" fmla="*/ 282002 w 1609399"/>
              <a:gd name="connsiteY3" fmla="*/ 243816 h 253072"/>
              <a:gd name="connsiteX4" fmla="*/ 369847 w 1609399"/>
              <a:gd name="connsiteY4" fmla="*/ 197739 h 253072"/>
              <a:gd name="connsiteX5" fmla="*/ 473026 w 1609399"/>
              <a:gd name="connsiteY5" fmla="*/ 34178 h 253072"/>
              <a:gd name="connsiteX6" fmla="*/ 556129 w 1609399"/>
              <a:gd name="connsiteY6" fmla="*/ 1319 h 253072"/>
              <a:gd name="connsiteX7" fmla="*/ 629720 w 1609399"/>
              <a:gd name="connsiteY7" fmla="*/ 43653 h 253072"/>
              <a:gd name="connsiteX8" fmla="*/ 709495 w 1609399"/>
              <a:gd name="connsiteY8" fmla="*/ 191018 h 253072"/>
              <a:gd name="connsiteX9" fmla="*/ 817154 w 1609399"/>
              <a:gd name="connsiteY9" fmla="*/ 247646 h 253072"/>
              <a:gd name="connsiteX10" fmla="*/ 917570 w 1609399"/>
              <a:gd name="connsiteY10" fmla="*/ 174558 h 253072"/>
              <a:gd name="connsiteX11" fmla="*/ 992773 w 1609399"/>
              <a:gd name="connsiteY11" fmla="*/ 39130 h 253072"/>
              <a:gd name="connsiteX12" fmla="*/ 1077904 w 1609399"/>
              <a:gd name="connsiteY12" fmla="*/ 28 h 253072"/>
              <a:gd name="connsiteX13" fmla="*/ 1161234 w 1609399"/>
              <a:gd name="connsiteY13" fmla="*/ 43081 h 253072"/>
              <a:gd name="connsiteX14" fmla="*/ 1269057 w 1609399"/>
              <a:gd name="connsiteY14" fmla="*/ 197386 h 253072"/>
              <a:gd name="connsiteX15" fmla="*/ 1356415 w 1609399"/>
              <a:gd name="connsiteY15" fmla="*/ 252304 h 253072"/>
              <a:gd name="connsiteX16" fmla="*/ 1444480 w 1609399"/>
              <a:gd name="connsiteY16" fmla="*/ 163803 h 253072"/>
              <a:gd name="connsiteX17" fmla="*/ 1533852 w 1609399"/>
              <a:gd name="connsiteY17" fmla="*/ 26208 h 253072"/>
              <a:gd name="connsiteX18" fmla="*/ 1609399 w 1609399"/>
              <a:gd name="connsiteY18" fmla="*/ 1497 h 253072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46555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8625 h 253698"/>
              <a:gd name="connsiteX1" fmla="*/ 98203 w 1609399"/>
              <a:gd name="connsiteY1" fmla="*/ 36166 h 253698"/>
              <a:gd name="connsiteX2" fmla="*/ 201480 w 1609399"/>
              <a:gd name="connsiteY2" fmla="*/ 200652 h 253698"/>
              <a:gd name="connsiteX3" fmla="*/ 282002 w 1609399"/>
              <a:gd name="connsiteY3" fmla="*/ 244521 h 253698"/>
              <a:gd name="connsiteX4" fmla="*/ 369847 w 1609399"/>
              <a:gd name="connsiteY4" fmla="*/ 198444 h 253698"/>
              <a:gd name="connsiteX5" fmla="*/ 473026 w 1609399"/>
              <a:gd name="connsiteY5" fmla="*/ 34883 h 253698"/>
              <a:gd name="connsiteX6" fmla="*/ 556129 w 1609399"/>
              <a:gd name="connsiteY6" fmla="*/ 2024 h 253698"/>
              <a:gd name="connsiteX7" fmla="*/ 629720 w 1609399"/>
              <a:gd name="connsiteY7" fmla="*/ 44358 h 253698"/>
              <a:gd name="connsiteX8" fmla="*/ 709495 w 1609399"/>
              <a:gd name="connsiteY8" fmla="*/ 191723 h 253698"/>
              <a:gd name="connsiteX9" fmla="*/ 817154 w 1609399"/>
              <a:gd name="connsiteY9" fmla="*/ 248351 h 253698"/>
              <a:gd name="connsiteX10" fmla="*/ 911433 w 1609399"/>
              <a:gd name="connsiteY10" fmla="*/ 167081 h 253698"/>
              <a:gd name="connsiteX11" fmla="*/ 992773 w 1609399"/>
              <a:gd name="connsiteY11" fmla="*/ 39835 h 253698"/>
              <a:gd name="connsiteX12" fmla="*/ 1077904 w 1609399"/>
              <a:gd name="connsiteY12" fmla="*/ 733 h 253698"/>
              <a:gd name="connsiteX13" fmla="*/ 1167370 w 1609399"/>
              <a:gd name="connsiteY13" fmla="*/ 66288 h 253698"/>
              <a:gd name="connsiteX14" fmla="*/ 1246555 w 1609399"/>
              <a:gd name="connsiteY14" fmla="*/ 198091 h 253698"/>
              <a:gd name="connsiteX15" fmla="*/ 1356415 w 1609399"/>
              <a:gd name="connsiteY15" fmla="*/ 253009 h 253698"/>
              <a:gd name="connsiteX16" fmla="*/ 1444480 w 1609399"/>
              <a:gd name="connsiteY16" fmla="*/ 164508 h 253698"/>
              <a:gd name="connsiteX17" fmla="*/ 1533852 w 1609399"/>
              <a:gd name="connsiteY17" fmla="*/ 26913 h 253698"/>
              <a:gd name="connsiteX18" fmla="*/ 1609399 w 1609399"/>
              <a:gd name="connsiteY18" fmla="*/ 2202 h 25369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6415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52209"/>
              <a:gd name="connsiteX1" fmla="*/ 98203 w 1609399"/>
              <a:gd name="connsiteY1" fmla="*/ 34538 h 252209"/>
              <a:gd name="connsiteX2" fmla="*/ 201480 w 1609399"/>
              <a:gd name="connsiteY2" fmla="*/ 199024 h 252209"/>
              <a:gd name="connsiteX3" fmla="*/ 282002 w 1609399"/>
              <a:gd name="connsiteY3" fmla="*/ 242893 h 252209"/>
              <a:gd name="connsiteX4" fmla="*/ 369847 w 1609399"/>
              <a:gd name="connsiteY4" fmla="*/ 196816 h 252209"/>
              <a:gd name="connsiteX5" fmla="*/ 473026 w 1609399"/>
              <a:gd name="connsiteY5" fmla="*/ 33255 h 252209"/>
              <a:gd name="connsiteX6" fmla="*/ 556129 w 1609399"/>
              <a:gd name="connsiteY6" fmla="*/ 396 h 252209"/>
              <a:gd name="connsiteX7" fmla="*/ 629720 w 1609399"/>
              <a:gd name="connsiteY7" fmla="*/ 42730 h 252209"/>
              <a:gd name="connsiteX8" fmla="*/ 709495 w 1609399"/>
              <a:gd name="connsiteY8" fmla="*/ 190095 h 252209"/>
              <a:gd name="connsiteX9" fmla="*/ 817154 w 1609399"/>
              <a:gd name="connsiteY9" fmla="*/ 246723 h 252209"/>
              <a:gd name="connsiteX10" fmla="*/ 911433 w 1609399"/>
              <a:gd name="connsiteY10" fmla="*/ 165453 h 252209"/>
              <a:gd name="connsiteX11" fmla="*/ 992773 w 1609399"/>
              <a:gd name="connsiteY11" fmla="*/ 38207 h 252209"/>
              <a:gd name="connsiteX12" fmla="*/ 1081995 w 1609399"/>
              <a:gd name="connsiteY12" fmla="*/ 7287 h 252209"/>
              <a:gd name="connsiteX13" fmla="*/ 1167370 w 1609399"/>
              <a:gd name="connsiteY13" fmla="*/ 64660 h 252209"/>
              <a:gd name="connsiteX14" fmla="*/ 1246555 w 1609399"/>
              <a:gd name="connsiteY14" fmla="*/ 196463 h 252209"/>
              <a:gd name="connsiteX15" fmla="*/ 1356415 w 1609399"/>
              <a:gd name="connsiteY15" fmla="*/ 251381 h 252209"/>
              <a:gd name="connsiteX16" fmla="*/ 1444480 w 1609399"/>
              <a:gd name="connsiteY16" fmla="*/ 162880 h 252209"/>
              <a:gd name="connsiteX17" fmla="*/ 1533852 w 1609399"/>
              <a:gd name="connsiteY17" fmla="*/ 25285 h 252209"/>
              <a:gd name="connsiteX18" fmla="*/ 1609399 w 1609399"/>
              <a:gd name="connsiteY18" fmla="*/ 574 h 252209"/>
              <a:gd name="connsiteX0" fmla="*/ 0 w 1609399"/>
              <a:gd name="connsiteY0" fmla="*/ 6997 h 252838"/>
              <a:gd name="connsiteX1" fmla="*/ 98203 w 1609399"/>
              <a:gd name="connsiteY1" fmla="*/ 34538 h 252838"/>
              <a:gd name="connsiteX2" fmla="*/ 201480 w 1609399"/>
              <a:gd name="connsiteY2" fmla="*/ 199024 h 252838"/>
              <a:gd name="connsiteX3" fmla="*/ 282002 w 1609399"/>
              <a:gd name="connsiteY3" fmla="*/ 242893 h 252838"/>
              <a:gd name="connsiteX4" fmla="*/ 369847 w 1609399"/>
              <a:gd name="connsiteY4" fmla="*/ 196816 h 252838"/>
              <a:gd name="connsiteX5" fmla="*/ 473026 w 1609399"/>
              <a:gd name="connsiteY5" fmla="*/ 33255 h 252838"/>
              <a:gd name="connsiteX6" fmla="*/ 556129 w 1609399"/>
              <a:gd name="connsiteY6" fmla="*/ 396 h 252838"/>
              <a:gd name="connsiteX7" fmla="*/ 629720 w 1609399"/>
              <a:gd name="connsiteY7" fmla="*/ 42730 h 252838"/>
              <a:gd name="connsiteX8" fmla="*/ 709495 w 1609399"/>
              <a:gd name="connsiteY8" fmla="*/ 190095 h 252838"/>
              <a:gd name="connsiteX9" fmla="*/ 817154 w 1609399"/>
              <a:gd name="connsiteY9" fmla="*/ 246723 h 252838"/>
              <a:gd name="connsiteX10" fmla="*/ 911433 w 1609399"/>
              <a:gd name="connsiteY10" fmla="*/ 165453 h 252838"/>
              <a:gd name="connsiteX11" fmla="*/ 992773 w 1609399"/>
              <a:gd name="connsiteY11" fmla="*/ 38207 h 252838"/>
              <a:gd name="connsiteX12" fmla="*/ 1081995 w 1609399"/>
              <a:gd name="connsiteY12" fmla="*/ 7287 h 252838"/>
              <a:gd name="connsiteX13" fmla="*/ 1167370 w 1609399"/>
              <a:gd name="connsiteY13" fmla="*/ 64660 h 252838"/>
              <a:gd name="connsiteX14" fmla="*/ 1246555 w 1609399"/>
              <a:gd name="connsiteY14" fmla="*/ 196463 h 252838"/>
              <a:gd name="connsiteX15" fmla="*/ 1356415 w 1609399"/>
              <a:gd name="connsiteY15" fmla="*/ 251381 h 252838"/>
              <a:gd name="connsiteX16" fmla="*/ 1444480 w 1609399"/>
              <a:gd name="connsiteY16" fmla="*/ 162880 h 252838"/>
              <a:gd name="connsiteX17" fmla="*/ 1533852 w 1609399"/>
              <a:gd name="connsiteY17" fmla="*/ 25285 h 252838"/>
              <a:gd name="connsiteX18" fmla="*/ 1609399 w 1609399"/>
              <a:gd name="connsiteY18" fmla="*/ 574 h 25283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0278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48052"/>
              <a:gd name="connsiteX1" fmla="*/ 98203 w 1609399"/>
              <a:gd name="connsiteY1" fmla="*/ 34538 h 248052"/>
              <a:gd name="connsiteX2" fmla="*/ 201480 w 1609399"/>
              <a:gd name="connsiteY2" fmla="*/ 199024 h 248052"/>
              <a:gd name="connsiteX3" fmla="*/ 282002 w 1609399"/>
              <a:gd name="connsiteY3" fmla="*/ 242893 h 248052"/>
              <a:gd name="connsiteX4" fmla="*/ 369847 w 1609399"/>
              <a:gd name="connsiteY4" fmla="*/ 196816 h 248052"/>
              <a:gd name="connsiteX5" fmla="*/ 473026 w 1609399"/>
              <a:gd name="connsiteY5" fmla="*/ 33255 h 248052"/>
              <a:gd name="connsiteX6" fmla="*/ 556129 w 1609399"/>
              <a:gd name="connsiteY6" fmla="*/ 396 h 248052"/>
              <a:gd name="connsiteX7" fmla="*/ 629720 w 1609399"/>
              <a:gd name="connsiteY7" fmla="*/ 42730 h 248052"/>
              <a:gd name="connsiteX8" fmla="*/ 709495 w 1609399"/>
              <a:gd name="connsiteY8" fmla="*/ 190095 h 248052"/>
              <a:gd name="connsiteX9" fmla="*/ 817154 w 1609399"/>
              <a:gd name="connsiteY9" fmla="*/ 246723 h 248052"/>
              <a:gd name="connsiteX10" fmla="*/ 911433 w 1609399"/>
              <a:gd name="connsiteY10" fmla="*/ 165453 h 248052"/>
              <a:gd name="connsiteX11" fmla="*/ 992773 w 1609399"/>
              <a:gd name="connsiteY11" fmla="*/ 38207 h 248052"/>
              <a:gd name="connsiteX12" fmla="*/ 1081995 w 1609399"/>
              <a:gd name="connsiteY12" fmla="*/ 7287 h 248052"/>
              <a:gd name="connsiteX13" fmla="*/ 1167370 w 1609399"/>
              <a:gd name="connsiteY13" fmla="*/ 64660 h 248052"/>
              <a:gd name="connsiteX14" fmla="*/ 1246555 w 1609399"/>
              <a:gd name="connsiteY14" fmla="*/ 196463 h 248052"/>
              <a:gd name="connsiteX15" fmla="*/ 1340049 w 1609399"/>
              <a:gd name="connsiteY15" fmla="*/ 247289 h 248052"/>
              <a:gd name="connsiteX16" fmla="*/ 1444480 w 1609399"/>
              <a:gd name="connsiteY16" fmla="*/ 162880 h 248052"/>
              <a:gd name="connsiteX17" fmla="*/ 1533852 w 1609399"/>
              <a:gd name="connsiteY17" fmla="*/ 25285 h 248052"/>
              <a:gd name="connsiteX18" fmla="*/ 1609399 w 1609399"/>
              <a:gd name="connsiteY18" fmla="*/ 574 h 248052"/>
              <a:gd name="connsiteX0" fmla="*/ 0 w 1609399"/>
              <a:gd name="connsiteY0" fmla="*/ 6997 h 247852"/>
              <a:gd name="connsiteX1" fmla="*/ 98203 w 1609399"/>
              <a:gd name="connsiteY1" fmla="*/ 34538 h 247852"/>
              <a:gd name="connsiteX2" fmla="*/ 201480 w 1609399"/>
              <a:gd name="connsiteY2" fmla="*/ 199024 h 247852"/>
              <a:gd name="connsiteX3" fmla="*/ 282002 w 1609399"/>
              <a:gd name="connsiteY3" fmla="*/ 242893 h 247852"/>
              <a:gd name="connsiteX4" fmla="*/ 369847 w 1609399"/>
              <a:gd name="connsiteY4" fmla="*/ 196816 h 247852"/>
              <a:gd name="connsiteX5" fmla="*/ 473026 w 1609399"/>
              <a:gd name="connsiteY5" fmla="*/ 33255 h 247852"/>
              <a:gd name="connsiteX6" fmla="*/ 556129 w 1609399"/>
              <a:gd name="connsiteY6" fmla="*/ 396 h 247852"/>
              <a:gd name="connsiteX7" fmla="*/ 629720 w 1609399"/>
              <a:gd name="connsiteY7" fmla="*/ 42730 h 247852"/>
              <a:gd name="connsiteX8" fmla="*/ 709495 w 1609399"/>
              <a:gd name="connsiteY8" fmla="*/ 190095 h 247852"/>
              <a:gd name="connsiteX9" fmla="*/ 817154 w 1609399"/>
              <a:gd name="connsiteY9" fmla="*/ 246723 h 247852"/>
              <a:gd name="connsiteX10" fmla="*/ 911433 w 1609399"/>
              <a:gd name="connsiteY10" fmla="*/ 165453 h 247852"/>
              <a:gd name="connsiteX11" fmla="*/ 992773 w 1609399"/>
              <a:gd name="connsiteY11" fmla="*/ 38207 h 247852"/>
              <a:gd name="connsiteX12" fmla="*/ 1081995 w 1609399"/>
              <a:gd name="connsiteY12" fmla="*/ 7287 h 247852"/>
              <a:gd name="connsiteX13" fmla="*/ 1167370 w 1609399"/>
              <a:gd name="connsiteY13" fmla="*/ 64660 h 247852"/>
              <a:gd name="connsiteX14" fmla="*/ 1246555 w 1609399"/>
              <a:gd name="connsiteY14" fmla="*/ 196463 h 247852"/>
              <a:gd name="connsiteX15" fmla="*/ 1340049 w 1609399"/>
              <a:gd name="connsiteY15" fmla="*/ 247289 h 247852"/>
              <a:gd name="connsiteX16" fmla="*/ 1444480 w 1609399"/>
              <a:gd name="connsiteY16" fmla="*/ 162880 h 247852"/>
              <a:gd name="connsiteX17" fmla="*/ 1533852 w 1609399"/>
              <a:gd name="connsiteY17" fmla="*/ 25285 h 247852"/>
              <a:gd name="connsiteX18" fmla="*/ 1609399 w 1609399"/>
              <a:gd name="connsiteY18" fmla="*/ 574 h 247852"/>
              <a:gd name="connsiteX0" fmla="*/ 0 w 1609399"/>
              <a:gd name="connsiteY0" fmla="*/ 6997 h 247385"/>
              <a:gd name="connsiteX1" fmla="*/ 98203 w 1609399"/>
              <a:gd name="connsiteY1" fmla="*/ 34538 h 247385"/>
              <a:gd name="connsiteX2" fmla="*/ 201480 w 1609399"/>
              <a:gd name="connsiteY2" fmla="*/ 199024 h 247385"/>
              <a:gd name="connsiteX3" fmla="*/ 282002 w 1609399"/>
              <a:gd name="connsiteY3" fmla="*/ 242893 h 247385"/>
              <a:gd name="connsiteX4" fmla="*/ 369847 w 1609399"/>
              <a:gd name="connsiteY4" fmla="*/ 196816 h 247385"/>
              <a:gd name="connsiteX5" fmla="*/ 473026 w 1609399"/>
              <a:gd name="connsiteY5" fmla="*/ 33255 h 247385"/>
              <a:gd name="connsiteX6" fmla="*/ 556129 w 1609399"/>
              <a:gd name="connsiteY6" fmla="*/ 396 h 247385"/>
              <a:gd name="connsiteX7" fmla="*/ 629720 w 1609399"/>
              <a:gd name="connsiteY7" fmla="*/ 42730 h 247385"/>
              <a:gd name="connsiteX8" fmla="*/ 709495 w 1609399"/>
              <a:gd name="connsiteY8" fmla="*/ 190095 h 247385"/>
              <a:gd name="connsiteX9" fmla="*/ 817154 w 1609399"/>
              <a:gd name="connsiteY9" fmla="*/ 246723 h 247385"/>
              <a:gd name="connsiteX10" fmla="*/ 911433 w 1609399"/>
              <a:gd name="connsiteY10" fmla="*/ 165453 h 247385"/>
              <a:gd name="connsiteX11" fmla="*/ 992773 w 1609399"/>
              <a:gd name="connsiteY11" fmla="*/ 38207 h 247385"/>
              <a:gd name="connsiteX12" fmla="*/ 1081995 w 1609399"/>
              <a:gd name="connsiteY12" fmla="*/ 7287 h 247385"/>
              <a:gd name="connsiteX13" fmla="*/ 1167370 w 1609399"/>
              <a:gd name="connsiteY13" fmla="*/ 64660 h 247385"/>
              <a:gd name="connsiteX14" fmla="*/ 1246555 w 1609399"/>
              <a:gd name="connsiteY14" fmla="*/ 196463 h 247385"/>
              <a:gd name="connsiteX15" fmla="*/ 1340049 w 1609399"/>
              <a:gd name="connsiteY15" fmla="*/ 247289 h 247385"/>
              <a:gd name="connsiteX16" fmla="*/ 1444480 w 1609399"/>
              <a:gd name="connsiteY16" fmla="*/ 162880 h 247385"/>
              <a:gd name="connsiteX17" fmla="*/ 1533852 w 1609399"/>
              <a:gd name="connsiteY17" fmla="*/ 25285 h 247385"/>
              <a:gd name="connsiteX18" fmla="*/ 1609399 w 1609399"/>
              <a:gd name="connsiteY18" fmla="*/ 574 h 247385"/>
              <a:gd name="connsiteX0" fmla="*/ 0 w 1609399"/>
              <a:gd name="connsiteY0" fmla="*/ 6997 h 247639"/>
              <a:gd name="connsiteX1" fmla="*/ 98203 w 1609399"/>
              <a:gd name="connsiteY1" fmla="*/ 34538 h 247639"/>
              <a:gd name="connsiteX2" fmla="*/ 201480 w 1609399"/>
              <a:gd name="connsiteY2" fmla="*/ 199024 h 247639"/>
              <a:gd name="connsiteX3" fmla="*/ 282002 w 1609399"/>
              <a:gd name="connsiteY3" fmla="*/ 242893 h 247639"/>
              <a:gd name="connsiteX4" fmla="*/ 369847 w 1609399"/>
              <a:gd name="connsiteY4" fmla="*/ 196816 h 247639"/>
              <a:gd name="connsiteX5" fmla="*/ 473026 w 1609399"/>
              <a:gd name="connsiteY5" fmla="*/ 33255 h 247639"/>
              <a:gd name="connsiteX6" fmla="*/ 556129 w 1609399"/>
              <a:gd name="connsiteY6" fmla="*/ 396 h 247639"/>
              <a:gd name="connsiteX7" fmla="*/ 629720 w 1609399"/>
              <a:gd name="connsiteY7" fmla="*/ 42730 h 247639"/>
              <a:gd name="connsiteX8" fmla="*/ 709495 w 1609399"/>
              <a:gd name="connsiteY8" fmla="*/ 190095 h 247639"/>
              <a:gd name="connsiteX9" fmla="*/ 817154 w 1609399"/>
              <a:gd name="connsiteY9" fmla="*/ 246723 h 247639"/>
              <a:gd name="connsiteX10" fmla="*/ 911433 w 1609399"/>
              <a:gd name="connsiteY10" fmla="*/ 165453 h 247639"/>
              <a:gd name="connsiteX11" fmla="*/ 992773 w 1609399"/>
              <a:gd name="connsiteY11" fmla="*/ 38207 h 247639"/>
              <a:gd name="connsiteX12" fmla="*/ 1081995 w 1609399"/>
              <a:gd name="connsiteY12" fmla="*/ 7287 h 247639"/>
              <a:gd name="connsiteX13" fmla="*/ 1167370 w 1609399"/>
              <a:gd name="connsiteY13" fmla="*/ 64660 h 247639"/>
              <a:gd name="connsiteX14" fmla="*/ 1246555 w 1609399"/>
              <a:gd name="connsiteY14" fmla="*/ 196463 h 247639"/>
              <a:gd name="connsiteX15" fmla="*/ 1340049 w 1609399"/>
              <a:gd name="connsiteY15" fmla="*/ 247289 h 247639"/>
              <a:gd name="connsiteX16" fmla="*/ 1428115 w 1609399"/>
              <a:gd name="connsiteY16" fmla="*/ 175154 h 247639"/>
              <a:gd name="connsiteX17" fmla="*/ 1533852 w 1609399"/>
              <a:gd name="connsiteY17" fmla="*/ 25285 h 247639"/>
              <a:gd name="connsiteX18" fmla="*/ 1609399 w 1609399"/>
              <a:gd name="connsiteY18" fmla="*/ 574 h 247639"/>
              <a:gd name="connsiteX0" fmla="*/ 0 w 1609399"/>
              <a:gd name="connsiteY0" fmla="*/ 6997 h 247334"/>
              <a:gd name="connsiteX1" fmla="*/ 98203 w 1609399"/>
              <a:gd name="connsiteY1" fmla="*/ 34538 h 247334"/>
              <a:gd name="connsiteX2" fmla="*/ 201480 w 1609399"/>
              <a:gd name="connsiteY2" fmla="*/ 199024 h 247334"/>
              <a:gd name="connsiteX3" fmla="*/ 282002 w 1609399"/>
              <a:gd name="connsiteY3" fmla="*/ 242893 h 247334"/>
              <a:gd name="connsiteX4" fmla="*/ 369847 w 1609399"/>
              <a:gd name="connsiteY4" fmla="*/ 196816 h 247334"/>
              <a:gd name="connsiteX5" fmla="*/ 473026 w 1609399"/>
              <a:gd name="connsiteY5" fmla="*/ 33255 h 247334"/>
              <a:gd name="connsiteX6" fmla="*/ 556129 w 1609399"/>
              <a:gd name="connsiteY6" fmla="*/ 396 h 247334"/>
              <a:gd name="connsiteX7" fmla="*/ 629720 w 1609399"/>
              <a:gd name="connsiteY7" fmla="*/ 42730 h 247334"/>
              <a:gd name="connsiteX8" fmla="*/ 709495 w 1609399"/>
              <a:gd name="connsiteY8" fmla="*/ 190095 h 247334"/>
              <a:gd name="connsiteX9" fmla="*/ 817154 w 1609399"/>
              <a:gd name="connsiteY9" fmla="*/ 246723 h 247334"/>
              <a:gd name="connsiteX10" fmla="*/ 911433 w 1609399"/>
              <a:gd name="connsiteY10" fmla="*/ 165453 h 247334"/>
              <a:gd name="connsiteX11" fmla="*/ 992773 w 1609399"/>
              <a:gd name="connsiteY11" fmla="*/ 38207 h 247334"/>
              <a:gd name="connsiteX12" fmla="*/ 1081995 w 1609399"/>
              <a:gd name="connsiteY12" fmla="*/ 7287 h 247334"/>
              <a:gd name="connsiteX13" fmla="*/ 1167370 w 1609399"/>
              <a:gd name="connsiteY13" fmla="*/ 64660 h 247334"/>
              <a:gd name="connsiteX14" fmla="*/ 1246555 w 1609399"/>
              <a:gd name="connsiteY14" fmla="*/ 196463 h 247334"/>
              <a:gd name="connsiteX15" fmla="*/ 1340049 w 1609399"/>
              <a:gd name="connsiteY15" fmla="*/ 247289 h 247334"/>
              <a:gd name="connsiteX16" fmla="*/ 1436297 w 1609399"/>
              <a:gd name="connsiteY16" fmla="*/ 189473 h 247334"/>
              <a:gd name="connsiteX17" fmla="*/ 1533852 w 1609399"/>
              <a:gd name="connsiteY17" fmla="*/ 25285 h 247334"/>
              <a:gd name="connsiteX18" fmla="*/ 1609399 w 1609399"/>
              <a:gd name="connsiteY18" fmla="*/ 574 h 247334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3263"/>
              <a:gd name="connsiteY0" fmla="*/ 10515 h 250997"/>
              <a:gd name="connsiteX1" fmla="*/ 98203 w 1603263"/>
              <a:gd name="connsiteY1" fmla="*/ 38056 h 250997"/>
              <a:gd name="connsiteX2" fmla="*/ 201480 w 1603263"/>
              <a:gd name="connsiteY2" fmla="*/ 202542 h 250997"/>
              <a:gd name="connsiteX3" fmla="*/ 282002 w 1603263"/>
              <a:gd name="connsiteY3" fmla="*/ 246411 h 250997"/>
              <a:gd name="connsiteX4" fmla="*/ 369847 w 1603263"/>
              <a:gd name="connsiteY4" fmla="*/ 200334 h 250997"/>
              <a:gd name="connsiteX5" fmla="*/ 473026 w 1603263"/>
              <a:gd name="connsiteY5" fmla="*/ 36773 h 250997"/>
              <a:gd name="connsiteX6" fmla="*/ 556129 w 1603263"/>
              <a:gd name="connsiteY6" fmla="*/ 3914 h 250997"/>
              <a:gd name="connsiteX7" fmla="*/ 629720 w 1603263"/>
              <a:gd name="connsiteY7" fmla="*/ 46248 h 250997"/>
              <a:gd name="connsiteX8" fmla="*/ 709495 w 1603263"/>
              <a:gd name="connsiteY8" fmla="*/ 193613 h 250997"/>
              <a:gd name="connsiteX9" fmla="*/ 817154 w 1603263"/>
              <a:gd name="connsiteY9" fmla="*/ 250241 h 250997"/>
              <a:gd name="connsiteX10" fmla="*/ 911433 w 1603263"/>
              <a:gd name="connsiteY10" fmla="*/ 168971 h 250997"/>
              <a:gd name="connsiteX11" fmla="*/ 992773 w 1603263"/>
              <a:gd name="connsiteY11" fmla="*/ 41725 h 250997"/>
              <a:gd name="connsiteX12" fmla="*/ 1081995 w 1603263"/>
              <a:gd name="connsiteY12" fmla="*/ 10805 h 250997"/>
              <a:gd name="connsiteX13" fmla="*/ 1167370 w 1603263"/>
              <a:gd name="connsiteY13" fmla="*/ 68178 h 250997"/>
              <a:gd name="connsiteX14" fmla="*/ 1246555 w 1603263"/>
              <a:gd name="connsiteY14" fmla="*/ 199981 h 250997"/>
              <a:gd name="connsiteX15" fmla="*/ 1340049 w 1603263"/>
              <a:gd name="connsiteY15" fmla="*/ 250807 h 250997"/>
              <a:gd name="connsiteX16" fmla="*/ 1438343 w 1603263"/>
              <a:gd name="connsiteY16" fmla="*/ 184808 h 250997"/>
              <a:gd name="connsiteX17" fmla="*/ 1533852 w 1603263"/>
              <a:gd name="connsiteY17" fmla="*/ 28803 h 250997"/>
              <a:gd name="connsiteX18" fmla="*/ 1603263 w 1603263"/>
              <a:gd name="connsiteY18" fmla="*/ 0 h 250997"/>
              <a:gd name="connsiteX0" fmla="*/ 0 w 1611445"/>
              <a:gd name="connsiteY0" fmla="*/ 6997 h 247479"/>
              <a:gd name="connsiteX1" fmla="*/ 98203 w 1611445"/>
              <a:gd name="connsiteY1" fmla="*/ 34538 h 247479"/>
              <a:gd name="connsiteX2" fmla="*/ 201480 w 1611445"/>
              <a:gd name="connsiteY2" fmla="*/ 199024 h 247479"/>
              <a:gd name="connsiteX3" fmla="*/ 282002 w 1611445"/>
              <a:gd name="connsiteY3" fmla="*/ 242893 h 247479"/>
              <a:gd name="connsiteX4" fmla="*/ 369847 w 1611445"/>
              <a:gd name="connsiteY4" fmla="*/ 196816 h 247479"/>
              <a:gd name="connsiteX5" fmla="*/ 473026 w 1611445"/>
              <a:gd name="connsiteY5" fmla="*/ 33255 h 247479"/>
              <a:gd name="connsiteX6" fmla="*/ 556129 w 1611445"/>
              <a:gd name="connsiteY6" fmla="*/ 396 h 247479"/>
              <a:gd name="connsiteX7" fmla="*/ 629720 w 1611445"/>
              <a:gd name="connsiteY7" fmla="*/ 42730 h 247479"/>
              <a:gd name="connsiteX8" fmla="*/ 709495 w 1611445"/>
              <a:gd name="connsiteY8" fmla="*/ 190095 h 247479"/>
              <a:gd name="connsiteX9" fmla="*/ 817154 w 1611445"/>
              <a:gd name="connsiteY9" fmla="*/ 246723 h 247479"/>
              <a:gd name="connsiteX10" fmla="*/ 911433 w 1611445"/>
              <a:gd name="connsiteY10" fmla="*/ 165453 h 247479"/>
              <a:gd name="connsiteX11" fmla="*/ 992773 w 1611445"/>
              <a:gd name="connsiteY11" fmla="*/ 38207 h 247479"/>
              <a:gd name="connsiteX12" fmla="*/ 1081995 w 1611445"/>
              <a:gd name="connsiteY12" fmla="*/ 7287 h 247479"/>
              <a:gd name="connsiteX13" fmla="*/ 1167370 w 1611445"/>
              <a:gd name="connsiteY13" fmla="*/ 64660 h 247479"/>
              <a:gd name="connsiteX14" fmla="*/ 1246555 w 1611445"/>
              <a:gd name="connsiteY14" fmla="*/ 196463 h 247479"/>
              <a:gd name="connsiteX15" fmla="*/ 1340049 w 1611445"/>
              <a:gd name="connsiteY15" fmla="*/ 247289 h 247479"/>
              <a:gd name="connsiteX16" fmla="*/ 1438343 w 1611445"/>
              <a:gd name="connsiteY16" fmla="*/ 181290 h 247479"/>
              <a:gd name="connsiteX17" fmla="*/ 1533852 w 1611445"/>
              <a:gd name="connsiteY17" fmla="*/ 25285 h 247479"/>
              <a:gd name="connsiteX18" fmla="*/ 1611445 w 1611445"/>
              <a:gd name="connsiteY18" fmla="*/ 12847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2893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42720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13490" h="247479">
                <a:moveTo>
                  <a:pt x="0" y="6997"/>
                </a:moveTo>
                <a:cubicBezTo>
                  <a:pt x="21336" y="2860"/>
                  <a:pt x="64623" y="9693"/>
                  <a:pt x="98203" y="42720"/>
                </a:cubicBezTo>
                <a:cubicBezTo>
                  <a:pt x="131783" y="75747"/>
                  <a:pt x="170847" y="171458"/>
                  <a:pt x="201480" y="205161"/>
                </a:cubicBezTo>
                <a:cubicBezTo>
                  <a:pt x="232113" y="238864"/>
                  <a:pt x="252236" y="243261"/>
                  <a:pt x="282002" y="244939"/>
                </a:cubicBezTo>
                <a:cubicBezTo>
                  <a:pt x="311768" y="246617"/>
                  <a:pt x="338010" y="232097"/>
                  <a:pt x="369847" y="196816"/>
                </a:cubicBezTo>
                <a:cubicBezTo>
                  <a:pt x="401684" y="161535"/>
                  <a:pt x="441979" y="65992"/>
                  <a:pt x="473026" y="33255"/>
                </a:cubicBezTo>
                <a:cubicBezTo>
                  <a:pt x="504073" y="518"/>
                  <a:pt x="530013" y="-1183"/>
                  <a:pt x="556129" y="396"/>
                </a:cubicBezTo>
                <a:cubicBezTo>
                  <a:pt x="582245" y="1975"/>
                  <a:pt x="601091" y="14182"/>
                  <a:pt x="629720" y="42730"/>
                </a:cubicBezTo>
                <a:cubicBezTo>
                  <a:pt x="659901" y="92659"/>
                  <a:pt x="678256" y="156096"/>
                  <a:pt x="709495" y="190095"/>
                </a:cubicBezTo>
                <a:cubicBezTo>
                  <a:pt x="740734" y="224094"/>
                  <a:pt x="783498" y="250830"/>
                  <a:pt x="817154" y="246723"/>
                </a:cubicBezTo>
                <a:cubicBezTo>
                  <a:pt x="850810" y="242616"/>
                  <a:pt x="878072" y="228845"/>
                  <a:pt x="911433" y="165453"/>
                </a:cubicBezTo>
                <a:cubicBezTo>
                  <a:pt x="944794" y="102061"/>
                  <a:pt x="964346" y="64568"/>
                  <a:pt x="992773" y="38207"/>
                </a:cubicBezTo>
                <a:cubicBezTo>
                  <a:pt x="1021200" y="11846"/>
                  <a:pt x="1052896" y="2878"/>
                  <a:pt x="1081995" y="7287"/>
                </a:cubicBezTo>
                <a:cubicBezTo>
                  <a:pt x="1111095" y="11696"/>
                  <a:pt x="1139943" y="33131"/>
                  <a:pt x="1167370" y="64660"/>
                </a:cubicBezTo>
                <a:cubicBezTo>
                  <a:pt x="1194797" y="96189"/>
                  <a:pt x="1217775" y="166025"/>
                  <a:pt x="1246555" y="196463"/>
                </a:cubicBezTo>
                <a:cubicBezTo>
                  <a:pt x="1275335" y="226901"/>
                  <a:pt x="1308084" y="249818"/>
                  <a:pt x="1340049" y="247289"/>
                </a:cubicBezTo>
                <a:cubicBezTo>
                  <a:pt x="1372014" y="244760"/>
                  <a:pt x="1414225" y="226473"/>
                  <a:pt x="1438343" y="181290"/>
                </a:cubicBezTo>
                <a:cubicBezTo>
                  <a:pt x="1462461" y="136107"/>
                  <a:pt x="1492046" y="80974"/>
                  <a:pt x="1533852" y="25285"/>
                </a:cubicBezTo>
                <a:cubicBezTo>
                  <a:pt x="1561338" y="-1766"/>
                  <a:pt x="1613490" y="2619"/>
                  <a:pt x="1613490" y="2619"/>
                </a:cubicBezTo>
              </a:path>
            </a:pathLst>
          </a:custGeom>
          <a:noFill/>
          <a:ln w="53975">
            <a:solidFill>
              <a:srgbClr val="065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Полилиния: фигура 56">
            <a:extLst>
              <a:ext uri="{FF2B5EF4-FFF2-40B4-BE49-F238E27FC236}">
                <a16:creationId xmlns:a16="http://schemas.microsoft.com/office/drawing/2014/main" id="{A550B48B-D75E-4572-B91D-0BD74E3C4800}"/>
              </a:ext>
            </a:extLst>
          </p:cNvPr>
          <p:cNvSpPr/>
          <p:nvPr/>
        </p:nvSpPr>
        <p:spPr>
          <a:xfrm>
            <a:off x="1012414" y="3197684"/>
            <a:ext cx="817154" cy="255813"/>
          </a:xfrm>
          <a:custGeom>
            <a:avLst/>
            <a:gdLst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198556 w 1588444"/>
              <a:gd name="connsiteY2" fmla="*/ 240357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603613 w 1588444"/>
              <a:gd name="connsiteY5" fmla="*/ 73479 h 256878"/>
              <a:gd name="connsiteX6" fmla="*/ 710620 w 1588444"/>
              <a:gd name="connsiteY6" fmla="*/ 193331 h 256878"/>
              <a:gd name="connsiteX7" fmla="*/ 791609 w 1588444"/>
              <a:gd name="connsiteY7" fmla="*/ 248195 h 256878"/>
              <a:gd name="connsiteX8" fmla="*/ 906562 w 1588444"/>
              <a:gd name="connsiteY8" fmla="*/ 167205 h 256878"/>
              <a:gd name="connsiteX9" fmla="*/ 982327 w 1588444"/>
              <a:gd name="connsiteY9" fmla="*/ 33964 h 256878"/>
              <a:gd name="connsiteX10" fmla="*/ 1039804 w 1588444"/>
              <a:gd name="connsiteY10" fmla="*/ 15676 h 256878"/>
              <a:gd name="connsiteX11" fmla="*/ 1136469 w 1588444"/>
              <a:gd name="connsiteY11" fmla="*/ 33964 h 256878"/>
              <a:gd name="connsiteX12" fmla="*/ 1246197 w 1588444"/>
              <a:gd name="connsiteY12" fmla="*/ 216844 h 256878"/>
              <a:gd name="connsiteX13" fmla="*/ 1350700 w 1588444"/>
              <a:gd name="connsiteY13" fmla="*/ 250807 h 256878"/>
              <a:gd name="connsiteX14" fmla="*/ 1457815 w 1588444"/>
              <a:gd name="connsiteY14" fmla="*/ 128016 h 256878"/>
              <a:gd name="connsiteX15" fmla="*/ 1520517 w 1588444"/>
              <a:gd name="connsiteY15" fmla="*/ 20901 h 256878"/>
              <a:gd name="connsiteX16" fmla="*/ 1588444 w 1588444"/>
              <a:gd name="connsiteY16" fmla="*/ 0 h 256878"/>
              <a:gd name="connsiteX17" fmla="*/ 1588444 w 1588444"/>
              <a:gd name="connsiteY17" fmla="*/ 0 h 256878"/>
              <a:gd name="connsiteX0" fmla="*/ 0 w 1588444"/>
              <a:gd name="connsiteY0" fmla="*/ 5539 h 259804"/>
              <a:gd name="connsiteX1" fmla="*/ 75765 w 1588444"/>
              <a:gd name="connsiteY1" fmla="*/ 36890 h 259804"/>
              <a:gd name="connsiteX2" fmla="*/ 227294 w 1588444"/>
              <a:gd name="connsiteY2" fmla="*/ 238057 h 259804"/>
              <a:gd name="connsiteX3" fmla="*/ 355310 w 1588444"/>
              <a:gd name="connsiteY3" fmla="*/ 217157 h 259804"/>
              <a:gd name="connsiteX4" fmla="*/ 506676 w 1588444"/>
              <a:gd name="connsiteY4" fmla="*/ 10982 h 259804"/>
              <a:gd name="connsiteX5" fmla="*/ 615043 w 1588444"/>
              <a:gd name="connsiteY5" fmla="*/ 45925 h 259804"/>
              <a:gd name="connsiteX6" fmla="*/ 710620 w 1588444"/>
              <a:gd name="connsiteY6" fmla="*/ 196257 h 259804"/>
              <a:gd name="connsiteX7" fmla="*/ 791609 w 1588444"/>
              <a:gd name="connsiteY7" fmla="*/ 251121 h 259804"/>
              <a:gd name="connsiteX8" fmla="*/ 906562 w 1588444"/>
              <a:gd name="connsiteY8" fmla="*/ 170131 h 259804"/>
              <a:gd name="connsiteX9" fmla="*/ 982327 w 1588444"/>
              <a:gd name="connsiteY9" fmla="*/ 36890 h 259804"/>
              <a:gd name="connsiteX10" fmla="*/ 1039804 w 1588444"/>
              <a:gd name="connsiteY10" fmla="*/ 18602 h 259804"/>
              <a:gd name="connsiteX11" fmla="*/ 1136469 w 1588444"/>
              <a:gd name="connsiteY11" fmla="*/ 36890 h 259804"/>
              <a:gd name="connsiteX12" fmla="*/ 1246197 w 1588444"/>
              <a:gd name="connsiteY12" fmla="*/ 219770 h 259804"/>
              <a:gd name="connsiteX13" fmla="*/ 1350700 w 1588444"/>
              <a:gd name="connsiteY13" fmla="*/ 253733 h 259804"/>
              <a:gd name="connsiteX14" fmla="*/ 1457815 w 1588444"/>
              <a:gd name="connsiteY14" fmla="*/ 130942 h 259804"/>
              <a:gd name="connsiteX15" fmla="*/ 1520517 w 1588444"/>
              <a:gd name="connsiteY15" fmla="*/ 23827 h 259804"/>
              <a:gd name="connsiteX16" fmla="*/ 1588444 w 1588444"/>
              <a:gd name="connsiteY16" fmla="*/ 2926 h 259804"/>
              <a:gd name="connsiteX17" fmla="*/ 1588444 w 1588444"/>
              <a:gd name="connsiteY17" fmla="*/ 2926 h 259804"/>
              <a:gd name="connsiteX0" fmla="*/ 0 w 1588444"/>
              <a:gd name="connsiteY0" fmla="*/ 6178 h 260443"/>
              <a:gd name="connsiteX1" fmla="*/ 75765 w 1588444"/>
              <a:gd name="connsiteY1" fmla="*/ 37529 h 260443"/>
              <a:gd name="connsiteX2" fmla="*/ 227294 w 1588444"/>
              <a:gd name="connsiteY2" fmla="*/ 238696 h 260443"/>
              <a:gd name="connsiteX3" fmla="*/ 355310 w 1588444"/>
              <a:gd name="connsiteY3" fmla="*/ 217796 h 260443"/>
              <a:gd name="connsiteX4" fmla="*/ 506676 w 1588444"/>
              <a:gd name="connsiteY4" fmla="*/ 11621 h 260443"/>
              <a:gd name="connsiteX5" fmla="*/ 615043 w 1588444"/>
              <a:gd name="connsiteY5" fmla="*/ 46564 h 260443"/>
              <a:gd name="connsiteX6" fmla="*/ 710620 w 1588444"/>
              <a:gd name="connsiteY6" fmla="*/ 196896 h 260443"/>
              <a:gd name="connsiteX7" fmla="*/ 791609 w 1588444"/>
              <a:gd name="connsiteY7" fmla="*/ 251760 h 260443"/>
              <a:gd name="connsiteX8" fmla="*/ 906562 w 1588444"/>
              <a:gd name="connsiteY8" fmla="*/ 170770 h 260443"/>
              <a:gd name="connsiteX9" fmla="*/ 982327 w 1588444"/>
              <a:gd name="connsiteY9" fmla="*/ 37529 h 260443"/>
              <a:gd name="connsiteX10" fmla="*/ 1039804 w 1588444"/>
              <a:gd name="connsiteY10" fmla="*/ 19241 h 260443"/>
              <a:gd name="connsiteX11" fmla="*/ 1136469 w 1588444"/>
              <a:gd name="connsiteY11" fmla="*/ 37529 h 260443"/>
              <a:gd name="connsiteX12" fmla="*/ 1246197 w 1588444"/>
              <a:gd name="connsiteY12" fmla="*/ 220409 h 260443"/>
              <a:gd name="connsiteX13" fmla="*/ 1350700 w 1588444"/>
              <a:gd name="connsiteY13" fmla="*/ 254372 h 260443"/>
              <a:gd name="connsiteX14" fmla="*/ 1457815 w 1588444"/>
              <a:gd name="connsiteY14" fmla="*/ 131581 h 260443"/>
              <a:gd name="connsiteX15" fmla="*/ 1520517 w 1588444"/>
              <a:gd name="connsiteY15" fmla="*/ 24466 h 260443"/>
              <a:gd name="connsiteX16" fmla="*/ 1588444 w 1588444"/>
              <a:gd name="connsiteY16" fmla="*/ 3565 h 260443"/>
              <a:gd name="connsiteX17" fmla="*/ 1588444 w 1588444"/>
              <a:gd name="connsiteY17" fmla="*/ 3565 h 260443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27294 w 1588444"/>
              <a:gd name="connsiteY2" fmla="*/ 238192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15864 w 1588444"/>
              <a:gd name="connsiteY2" fmla="*/ 236287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4084 h 258349"/>
              <a:gd name="connsiteX1" fmla="*/ 75765 w 1588444"/>
              <a:gd name="connsiteY1" fmla="*/ 35435 h 258349"/>
              <a:gd name="connsiteX2" fmla="*/ 215864 w 1588444"/>
              <a:gd name="connsiteY2" fmla="*/ 234697 h 258349"/>
              <a:gd name="connsiteX3" fmla="*/ 351500 w 1588444"/>
              <a:gd name="connsiteY3" fmla="*/ 209987 h 258349"/>
              <a:gd name="connsiteX4" fmla="*/ 462861 w 1588444"/>
              <a:gd name="connsiteY4" fmla="*/ 36197 h 258349"/>
              <a:gd name="connsiteX5" fmla="*/ 609328 w 1588444"/>
              <a:gd name="connsiteY5" fmla="*/ 55900 h 258349"/>
              <a:gd name="connsiteX6" fmla="*/ 697285 w 1588444"/>
              <a:gd name="connsiteY6" fmla="*/ 190992 h 258349"/>
              <a:gd name="connsiteX7" fmla="*/ 791609 w 1588444"/>
              <a:gd name="connsiteY7" fmla="*/ 249666 h 258349"/>
              <a:gd name="connsiteX8" fmla="*/ 893227 w 1588444"/>
              <a:gd name="connsiteY8" fmla="*/ 178201 h 258349"/>
              <a:gd name="connsiteX9" fmla="*/ 982327 w 1588444"/>
              <a:gd name="connsiteY9" fmla="*/ 35435 h 258349"/>
              <a:gd name="connsiteX10" fmla="*/ 1049329 w 1588444"/>
              <a:gd name="connsiteY10" fmla="*/ 2 h 258349"/>
              <a:gd name="connsiteX11" fmla="*/ 1136469 w 1588444"/>
              <a:gd name="connsiteY11" fmla="*/ 35435 h 258349"/>
              <a:gd name="connsiteX12" fmla="*/ 1246197 w 1588444"/>
              <a:gd name="connsiteY12" fmla="*/ 218315 h 258349"/>
              <a:gd name="connsiteX13" fmla="*/ 1350700 w 1588444"/>
              <a:gd name="connsiteY13" fmla="*/ 252278 h 258349"/>
              <a:gd name="connsiteX14" fmla="*/ 1457815 w 1588444"/>
              <a:gd name="connsiteY14" fmla="*/ 129487 h 258349"/>
              <a:gd name="connsiteX15" fmla="*/ 1520517 w 1588444"/>
              <a:gd name="connsiteY15" fmla="*/ 22372 h 258349"/>
              <a:gd name="connsiteX16" fmla="*/ 1588444 w 1588444"/>
              <a:gd name="connsiteY16" fmla="*/ 1471 h 258349"/>
              <a:gd name="connsiteX17" fmla="*/ 1588444 w 1588444"/>
              <a:gd name="connsiteY17" fmla="*/ 1471 h 258349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3227 w 1588444"/>
              <a:gd name="connsiteY8" fmla="*/ 178445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908467 w 1588444"/>
              <a:gd name="connsiteY8" fmla="*/ 18797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804944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088 h 258149"/>
              <a:gd name="connsiteX1" fmla="*/ 75765 w 1588444"/>
              <a:gd name="connsiteY1" fmla="*/ 35439 h 258149"/>
              <a:gd name="connsiteX2" fmla="*/ 215864 w 1588444"/>
              <a:gd name="connsiteY2" fmla="*/ 234701 h 258149"/>
              <a:gd name="connsiteX3" fmla="*/ 351500 w 1588444"/>
              <a:gd name="connsiteY3" fmla="*/ 209991 h 258149"/>
              <a:gd name="connsiteX4" fmla="*/ 462861 w 1588444"/>
              <a:gd name="connsiteY4" fmla="*/ 36201 h 258149"/>
              <a:gd name="connsiteX5" fmla="*/ 609328 w 1588444"/>
              <a:gd name="connsiteY5" fmla="*/ 55904 h 258149"/>
              <a:gd name="connsiteX6" fmla="*/ 697285 w 1588444"/>
              <a:gd name="connsiteY6" fmla="*/ 190996 h 258149"/>
              <a:gd name="connsiteX7" fmla="*/ 804944 w 1588444"/>
              <a:gd name="connsiteY7" fmla="*/ 249670 h 258149"/>
              <a:gd name="connsiteX8" fmla="*/ 895132 w 1588444"/>
              <a:gd name="connsiteY8" fmla="*/ 172490 h 258149"/>
              <a:gd name="connsiteX9" fmla="*/ 978517 w 1588444"/>
              <a:gd name="connsiteY9" fmla="*/ 41154 h 258149"/>
              <a:gd name="connsiteX10" fmla="*/ 1049329 w 1588444"/>
              <a:gd name="connsiteY10" fmla="*/ 6 h 258149"/>
              <a:gd name="connsiteX11" fmla="*/ 1132659 w 1588444"/>
              <a:gd name="connsiteY11" fmla="*/ 43059 h 258149"/>
              <a:gd name="connsiteX12" fmla="*/ 1246197 w 1588444"/>
              <a:gd name="connsiteY12" fmla="*/ 218319 h 258149"/>
              <a:gd name="connsiteX13" fmla="*/ 1350700 w 1588444"/>
              <a:gd name="connsiteY13" fmla="*/ 252282 h 258149"/>
              <a:gd name="connsiteX14" fmla="*/ 1457815 w 1588444"/>
              <a:gd name="connsiteY14" fmla="*/ 129491 h 258149"/>
              <a:gd name="connsiteX15" fmla="*/ 1520517 w 1588444"/>
              <a:gd name="connsiteY15" fmla="*/ 22376 h 258149"/>
              <a:gd name="connsiteX16" fmla="*/ 1588444 w 1588444"/>
              <a:gd name="connsiteY16" fmla="*/ 1475 h 258149"/>
              <a:gd name="connsiteX17" fmla="*/ 1588444 w 1588444"/>
              <a:gd name="connsiteY17" fmla="*/ 1475 h 258149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50700 w 1588444"/>
              <a:gd name="connsiteY13" fmla="*/ 252282 h 254631"/>
              <a:gd name="connsiteX14" fmla="*/ 145781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1010"/>
              <a:gd name="connsiteX1" fmla="*/ 75765 w 1588444"/>
              <a:gd name="connsiteY1" fmla="*/ 35439 h 251010"/>
              <a:gd name="connsiteX2" fmla="*/ 215864 w 1588444"/>
              <a:gd name="connsiteY2" fmla="*/ 234701 h 251010"/>
              <a:gd name="connsiteX3" fmla="*/ 351500 w 1588444"/>
              <a:gd name="connsiteY3" fmla="*/ 209991 h 251010"/>
              <a:gd name="connsiteX4" fmla="*/ 462861 w 1588444"/>
              <a:gd name="connsiteY4" fmla="*/ 36201 h 251010"/>
              <a:gd name="connsiteX5" fmla="*/ 609328 w 1588444"/>
              <a:gd name="connsiteY5" fmla="*/ 55904 h 251010"/>
              <a:gd name="connsiteX6" fmla="*/ 697285 w 1588444"/>
              <a:gd name="connsiteY6" fmla="*/ 190996 h 251010"/>
              <a:gd name="connsiteX7" fmla="*/ 804944 w 1588444"/>
              <a:gd name="connsiteY7" fmla="*/ 249670 h 251010"/>
              <a:gd name="connsiteX8" fmla="*/ 895132 w 1588444"/>
              <a:gd name="connsiteY8" fmla="*/ 172490 h 251010"/>
              <a:gd name="connsiteX9" fmla="*/ 978517 w 1588444"/>
              <a:gd name="connsiteY9" fmla="*/ 41154 h 251010"/>
              <a:gd name="connsiteX10" fmla="*/ 1049329 w 1588444"/>
              <a:gd name="connsiteY10" fmla="*/ 6 h 251010"/>
              <a:gd name="connsiteX11" fmla="*/ 1132659 w 1588444"/>
              <a:gd name="connsiteY11" fmla="*/ 43059 h 251010"/>
              <a:gd name="connsiteX12" fmla="*/ 1240482 w 1588444"/>
              <a:gd name="connsiteY12" fmla="*/ 197364 h 251010"/>
              <a:gd name="connsiteX13" fmla="*/ 1320220 w 1588444"/>
              <a:gd name="connsiteY13" fmla="*/ 248472 h 251010"/>
              <a:gd name="connsiteX14" fmla="*/ 1457815 w 1588444"/>
              <a:gd name="connsiteY14" fmla="*/ 129491 h 251010"/>
              <a:gd name="connsiteX15" fmla="*/ 1520517 w 1588444"/>
              <a:gd name="connsiteY15" fmla="*/ 22376 h 251010"/>
              <a:gd name="connsiteX16" fmla="*/ 1588444 w 1588444"/>
              <a:gd name="connsiteY16" fmla="*/ 1475 h 251010"/>
              <a:gd name="connsiteX17" fmla="*/ 1588444 w 1588444"/>
              <a:gd name="connsiteY17" fmla="*/ 1475 h 251010"/>
              <a:gd name="connsiteX0" fmla="*/ 0 w 1588444"/>
              <a:gd name="connsiteY0" fmla="*/ 4088 h 249892"/>
              <a:gd name="connsiteX1" fmla="*/ 75765 w 1588444"/>
              <a:gd name="connsiteY1" fmla="*/ 35439 h 249892"/>
              <a:gd name="connsiteX2" fmla="*/ 215864 w 1588444"/>
              <a:gd name="connsiteY2" fmla="*/ 234701 h 249892"/>
              <a:gd name="connsiteX3" fmla="*/ 351500 w 1588444"/>
              <a:gd name="connsiteY3" fmla="*/ 209991 h 249892"/>
              <a:gd name="connsiteX4" fmla="*/ 462861 w 1588444"/>
              <a:gd name="connsiteY4" fmla="*/ 36201 h 249892"/>
              <a:gd name="connsiteX5" fmla="*/ 609328 w 1588444"/>
              <a:gd name="connsiteY5" fmla="*/ 55904 h 249892"/>
              <a:gd name="connsiteX6" fmla="*/ 697285 w 1588444"/>
              <a:gd name="connsiteY6" fmla="*/ 190996 h 249892"/>
              <a:gd name="connsiteX7" fmla="*/ 804944 w 1588444"/>
              <a:gd name="connsiteY7" fmla="*/ 249670 h 249892"/>
              <a:gd name="connsiteX8" fmla="*/ 895132 w 1588444"/>
              <a:gd name="connsiteY8" fmla="*/ 172490 h 249892"/>
              <a:gd name="connsiteX9" fmla="*/ 978517 w 1588444"/>
              <a:gd name="connsiteY9" fmla="*/ 41154 h 249892"/>
              <a:gd name="connsiteX10" fmla="*/ 1049329 w 1588444"/>
              <a:gd name="connsiteY10" fmla="*/ 6 h 249892"/>
              <a:gd name="connsiteX11" fmla="*/ 1132659 w 1588444"/>
              <a:gd name="connsiteY11" fmla="*/ 43059 h 249892"/>
              <a:gd name="connsiteX12" fmla="*/ 1240482 w 1588444"/>
              <a:gd name="connsiteY12" fmla="*/ 197364 h 249892"/>
              <a:gd name="connsiteX13" fmla="*/ 1320220 w 1588444"/>
              <a:gd name="connsiteY13" fmla="*/ 248472 h 249892"/>
              <a:gd name="connsiteX14" fmla="*/ 1457815 w 1588444"/>
              <a:gd name="connsiteY14" fmla="*/ 129491 h 249892"/>
              <a:gd name="connsiteX15" fmla="*/ 1520517 w 1588444"/>
              <a:gd name="connsiteY15" fmla="*/ 22376 h 249892"/>
              <a:gd name="connsiteX16" fmla="*/ 1588444 w 1588444"/>
              <a:gd name="connsiteY16" fmla="*/ 1475 h 249892"/>
              <a:gd name="connsiteX17" fmla="*/ 1588444 w 1588444"/>
              <a:gd name="connsiteY17" fmla="*/ 1475 h 249892"/>
              <a:gd name="connsiteX0" fmla="*/ 0 w 1588444"/>
              <a:gd name="connsiteY0" fmla="*/ 4088 h 252316"/>
              <a:gd name="connsiteX1" fmla="*/ 75765 w 1588444"/>
              <a:gd name="connsiteY1" fmla="*/ 35439 h 252316"/>
              <a:gd name="connsiteX2" fmla="*/ 215864 w 1588444"/>
              <a:gd name="connsiteY2" fmla="*/ 234701 h 252316"/>
              <a:gd name="connsiteX3" fmla="*/ 351500 w 1588444"/>
              <a:gd name="connsiteY3" fmla="*/ 209991 h 252316"/>
              <a:gd name="connsiteX4" fmla="*/ 462861 w 1588444"/>
              <a:gd name="connsiteY4" fmla="*/ 36201 h 252316"/>
              <a:gd name="connsiteX5" fmla="*/ 609328 w 1588444"/>
              <a:gd name="connsiteY5" fmla="*/ 55904 h 252316"/>
              <a:gd name="connsiteX6" fmla="*/ 697285 w 1588444"/>
              <a:gd name="connsiteY6" fmla="*/ 190996 h 252316"/>
              <a:gd name="connsiteX7" fmla="*/ 804944 w 1588444"/>
              <a:gd name="connsiteY7" fmla="*/ 249670 h 252316"/>
              <a:gd name="connsiteX8" fmla="*/ 895132 w 1588444"/>
              <a:gd name="connsiteY8" fmla="*/ 172490 h 252316"/>
              <a:gd name="connsiteX9" fmla="*/ 978517 w 1588444"/>
              <a:gd name="connsiteY9" fmla="*/ 41154 h 252316"/>
              <a:gd name="connsiteX10" fmla="*/ 1049329 w 1588444"/>
              <a:gd name="connsiteY10" fmla="*/ 6 h 252316"/>
              <a:gd name="connsiteX11" fmla="*/ 1132659 w 1588444"/>
              <a:gd name="connsiteY11" fmla="*/ 43059 h 252316"/>
              <a:gd name="connsiteX12" fmla="*/ 1240482 w 1588444"/>
              <a:gd name="connsiteY12" fmla="*/ 197364 h 252316"/>
              <a:gd name="connsiteX13" fmla="*/ 1327840 w 1588444"/>
              <a:gd name="connsiteY13" fmla="*/ 252282 h 252316"/>
              <a:gd name="connsiteX14" fmla="*/ 1457815 w 1588444"/>
              <a:gd name="connsiteY14" fmla="*/ 129491 h 252316"/>
              <a:gd name="connsiteX15" fmla="*/ 1520517 w 1588444"/>
              <a:gd name="connsiteY15" fmla="*/ 22376 h 252316"/>
              <a:gd name="connsiteX16" fmla="*/ 1588444 w 1588444"/>
              <a:gd name="connsiteY16" fmla="*/ 1475 h 252316"/>
              <a:gd name="connsiteX17" fmla="*/ 1588444 w 1588444"/>
              <a:gd name="connsiteY17" fmla="*/ 1475 h 252316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668454"/>
              <a:gd name="connsiteY0" fmla="*/ 4088 h 252779"/>
              <a:gd name="connsiteX1" fmla="*/ 75765 w 1668454"/>
              <a:gd name="connsiteY1" fmla="*/ 35439 h 252779"/>
              <a:gd name="connsiteX2" fmla="*/ 215864 w 1668454"/>
              <a:gd name="connsiteY2" fmla="*/ 234701 h 252779"/>
              <a:gd name="connsiteX3" fmla="*/ 351500 w 1668454"/>
              <a:gd name="connsiteY3" fmla="*/ 209991 h 252779"/>
              <a:gd name="connsiteX4" fmla="*/ 462861 w 1668454"/>
              <a:gd name="connsiteY4" fmla="*/ 36201 h 252779"/>
              <a:gd name="connsiteX5" fmla="*/ 609328 w 1668454"/>
              <a:gd name="connsiteY5" fmla="*/ 55904 h 252779"/>
              <a:gd name="connsiteX6" fmla="*/ 697285 w 1668454"/>
              <a:gd name="connsiteY6" fmla="*/ 190996 h 252779"/>
              <a:gd name="connsiteX7" fmla="*/ 804944 w 1668454"/>
              <a:gd name="connsiteY7" fmla="*/ 249670 h 252779"/>
              <a:gd name="connsiteX8" fmla="*/ 895132 w 1668454"/>
              <a:gd name="connsiteY8" fmla="*/ 172490 h 252779"/>
              <a:gd name="connsiteX9" fmla="*/ 978517 w 1668454"/>
              <a:gd name="connsiteY9" fmla="*/ 41154 h 252779"/>
              <a:gd name="connsiteX10" fmla="*/ 1049329 w 1668454"/>
              <a:gd name="connsiteY10" fmla="*/ 6 h 252779"/>
              <a:gd name="connsiteX11" fmla="*/ 1132659 w 1668454"/>
              <a:gd name="connsiteY11" fmla="*/ 43059 h 252779"/>
              <a:gd name="connsiteX12" fmla="*/ 1240482 w 1668454"/>
              <a:gd name="connsiteY12" fmla="*/ 197364 h 252779"/>
              <a:gd name="connsiteX13" fmla="*/ 1327840 w 1668454"/>
              <a:gd name="connsiteY13" fmla="*/ 252282 h 252779"/>
              <a:gd name="connsiteX14" fmla="*/ 1425430 w 1668454"/>
              <a:gd name="connsiteY14" fmla="*/ 171401 h 252779"/>
              <a:gd name="connsiteX15" fmla="*/ 1520517 w 1668454"/>
              <a:gd name="connsiteY15" fmla="*/ 22376 h 252779"/>
              <a:gd name="connsiteX16" fmla="*/ 1588444 w 1668454"/>
              <a:gd name="connsiteY16" fmla="*/ 1475 h 252779"/>
              <a:gd name="connsiteX17" fmla="*/ 1668454 w 1668454"/>
              <a:gd name="connsiteY17" fmla="*/ 909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0" fmla="*/ 0 w 1617019"/>
              <a:gd name="connsiteY0" fmla="*/ 7898 h 252779"/>
              <a:gd name="connsiteX1" fmla="*/ 104340 w 1617019"/>
              <a:gd name="connsiteY1" fmla="*/ 35439 h 252779"/>
              <a:gd name="connsiteX2" fmla="*/ 244439 w 1617019"/>
              <a:gd name="connsiteY2" fmla="*/ 234701 h 252779"/>
              <a:gd name="connsiteX3" fmla="*/ 380075 w 1617019"/>
              <a:gd name="connsiteY3" fmla="*/ 209991 h 252779"/>
              <a:gd name="connsiteX4" fmla="*/ 491436 w 1617019"/>
              <a:gd name="connsiteY4" fmla="*/ 36201 h 252779"/>
              <a:gd name="connsiteX5" fmla="*/ 637903 w 1617019"/>
              <a:gd name="connsiteY5" fmla="*/ 55904 h 252779"/>
              <a:gd name="connsiteX6" fmla="*/ 725860 w 1617019"/>
              <a:gd name="connsiteY6" fmla="*/ 190996 h 252779"/>
              <a:gd name="connsiteX7" fmla="*/ 833519 w 1617019"/>
              <a:gd name="connsiteY7" fmla="*/ 249670 h 252779"/>
              <a:gd name="connsiteX8" fmla="*/ 923707 w 1617019"/>
              <a:gd name="connsiteY8" fmla="*/ 172490 h 252779"/>
              <a:gd name="connsiteX9" fmla="*/ 1007092 w 1617019"/>
              <a:gd name="connsiteY9" fmla="*/ 41154 h 252779"/>
              <a:gd name="connsiteX10" fmla="*/ 1077904 w 1617019"/>
              <a:gd name="connsiteY10" fmla="*/ 6 h 252779"/>
              <a:gd name="connsiteX11" fmla="*/ 1161234 w 1617019"/>
              <a:gd name="connsiteY11" fmla="*/ 43059 h 252779"/>
              <a:gd name="connsiteX12" fmla="*/ 1269057 w 1617019"/>
              <a:gd name="connsiteY12" fmla="*/ 197364 h 252779"/>
              <a:gd name="connsiteX13" fmla="*/ 1356415 w 1617019"/>
              <a:gd name="connsiteY13" fmla="*/ 252282 h 252779"/>
              <a:gd name="connsiteX14" fmla="*/ 1454005 w 1617019"/>
              <a:gd name="connsiteY14" fmla="*/ 171401 h 252779"/>
              <a:gd name="connsiteX15" fmla="*/ 1549092 w 1617019"/>
              <a:gd name="connsiteY15" fmla="*/ 22376 h 252779"/>
              <a:gd name="connsiteX16" fmla="*/ 1617019 w 1617019"/>
              <a:gd name="connsiteY16" fmla="*/ 1475 h 252779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49092 w 1617019"/>
              <a:gd name="connsiteY15" fmla="*/ 22376 h 253050"/>
              <a:gd name="connsiteX16" fmla="*/ 1617019 w 1617019"/>
              <a:gd name="connsiteY16" fmla="*/ 1475 h 253050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33852 w 1617019"/>
              <a:gd name="connsiteY15" fmla="*/ 26186 h 253050"/>
              <a:gd name="connsiteX16" fmla="*/ 1617019 w 161701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637903 w 1609399"/>
              <a:gd name="connsiteY5" fmla="*/ 55904 h 253050"/>
              <a:gd name="connsiteX6" fmla="*/ 725860 w 1609399"/>
              <a:gd name="connsiteY6" fmla="*/ 190996 h 253050"/>
              <a:gd name="connsiteX7" fmla="*/ 833519 w 1609399"/>
              <a:gd name="connsiteY7" fmla="*/ 249670 h 253050"/>
              <a:gd name="connsiteX8" fmla="*/ 923707 w 1609399"/>
              <a:gd name="connsiteY8" fmla="*/ 172490 h 253050"/>
              <a:gd name="connsiteX9" fmla="*/ 1007092 w 1609399"/>
              <a:gd name="connsiteY9" fmla="*/ 41154 h 253050"/>
              <a:gd name="connsiteX10" fmla="*/ 1077904 w 1609399"/>
              <a:gd name="connsiteY10" fmla="*/ 6 h 253050"/>
              <a:gd name="connsiteX11" fmla="*/ 1161234 w 1609399"/>
              <a:gd name="connsiteY11" fmla="*/ 43059 h 253050"/>
              <a:gd name="connsiteX12" fmla="*/ 1269057 w 1609399"/>
              <a:gd name="connsiteY12" fmla="*/ 197364 h 253050"/>
              <a:gd name="connsiteX13" fmla="*/ 1356415 w 1609399"/>
              <a:gd name="connsiteY13" fmla="*/ 252282 h 253050"/>
              <a:gd name="connsiteX14" fmla="*/ 1444480 w 1609399"/>
              <a:gd name="connsiteY14" fmla="*/ 163781 h 253050"/>
              <a:gd name="connsiteX15" fmla="*/ 1533852 w 1609399"/>
              <a:gd name="connsiteY15" fmla="*/ 26186 h 253050"/>
              <a:gd name="connsiteX16" fmla="*/ 1609399 w 160939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9956 w 1609399"/>
              <a:gd name="connsiteY3" fmla="*/ 22743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5865 w 1609399"/>
              <a:gd name="connsiteY3" fmla="*/ 235612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3820 w 1609399"/>
              <a:gd name="connsiteY3" fmla="*/ 24584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0980 w 1609399"/>
              <a:gd name="connsiteY5" fmla="*/ 28019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17439 h 262591"/>
              <a:gd name="connsiteX1" fmla="*/ 98203 w 1609399"/>
              <a:gd name="connsiteY1" fmla="*/ 44980 h 262591"/>
              <a:gd name="connsiteX2" fmla="*/ 201480 w 1609399"/>
              <a:gd name="connsiteY2" fmla="*/ 209466 h 262591"/>
              <a:gd name="connsiteX3" fmla="*/ 282002 w 1609399"/>
              <a:gd name="connsiteY3" fmla="*/ 253335 h 262591"/>
              <a:gd name="connsiteX4" fmla="*/ 369847 w 1609399"/>
              <a:gd name="connsiteY4" fmla="*/ 207258 h 262591"/>
              <a:gd name="connsiteX5" fmla="*/ 473026 w 1609399"/>
              <a:gd name="connsiteY5" fmla="*/ 43697 h 262591"/>
              <a:gd name="connsiteX6" fmla="*/ 556129 w 1609399"/>
              <a:gd name="connsiteY6" fmla="*/ 610 h 262591"/>
              <a:gd name="connsiteX7" fmla="*/ 637903 w 1609399"/>
              <a:gd name="connsiteY7" fmla="*/ 65445 h 262591"/>
              <a:gd name="connsiteX8" fmla="*/ 725860 w 1609399"/>
              <a:gd name="connsiteY8" fmla="*/ 200537 h 262591"/>
              <a:gd name="connsiteX9" fmla="*/ 833519 w 1609399"/>
              <a:gd name="connsiteY9" fmla="*/ 259211 h 262591"/>
              <a:gd name="connsiteX10" fmla="*/ 923707 w 1609399"/>
              <a:gd name="connsiteY10" fmla="*/ 182031 h 262591"/>
              <a:gd name="connsiteX11" fmla="*/ 1007092 w 1609399"/>
              <a:gd name="connsiteY11" fmla="*/ 50695 h 262591"/>
              <a:gd name="connsiteX12" fmla="*/ 1077904 w 1609399"/>
              <a:gd name="connsiteY12" fmla="*/ 9547 h 262591"/>
              <a:gd name="connsiteX13" fmla="*/ 1161234 w 1609399"/>
              <a:gd name="connsiteY13" fmla="*/ 52600 h 262591"/>
              <a:gd name="connsiteX14" fmla="*/ 1269057 w 1609399"/>
              <a:gd name="connsiteY14" fmla="*/ 206905 h 262591"/>
              <a:gd name="connsiteX15" fmla="*/ 1356415 w 1609399"/>
              <a:gd name="connsiteY15" fmla="*/ 261823 h 262591"/>
              <a:gd name="connsiteX16" fmla="*/ 1444480 w 1609399"/>
              <a:gd name="connsiteY16" fmla="*/ 173322 h 262591"/>
              <a:gd name="connsiteX17" fmla="*/ 1533852 w 1609399"/>
              <a:gd name="connsiteY17" fmla="*/ 35727 h 262591"/>
              <a:gd name="connsiteX18" fmla="*/ 1609399 w 1609399"/>
              <a:gd name="connsiteY18" fmla="*/ 11016 h 262591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3479 w 1609399"/>
              <a:gd name="connsiteY10" fmla="*/ 168399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920 h 253072"/>
              <a:gd name="connsiteX1" fmla="*/ 98203 w 1609399"/>
              <a:gd name="connsiteY1" fmla="*/ 35461 h 253072"/>
              <a:gd name="connsiteX2" fmla="*/ 201480 w 1609399"/>
              <a:gd name="connsiteY2" fmla="*/ 199947 h 253072"/>
              <a:gd name="connsiteX3" fmla="*/ 282002 w 1609399"/>
              <a:gd name="connsiteY3" fmla="*/ 243816 h 253072"/>
              <a:gd name="connsiteX4" fmla="*/ 369847 w 1609399"/>
              <a:gd name="connsiteY4" fmla="*/ 197739 h 253072"/>
              <a:gd name="connsiteX5" fmla="*/ 473026 w 1609399"/>
              <a:gd name="connsiteY5" fmla="*/ 34178 h 253072"/>
              <a:gd name="connsiteX6" fmla="*/ 556129 w 1609399"/>
              <a:gd name="connsiteY6" fmla="*/ 1319 h 253072"/>
              <a:gd name="connsiteX7" fmla="*/ 629720 w 1609399"/>
              <a:gd name="connsiteY7" fmla="*/ 43653 h 253072"/>
              <a:gd name="connsiteX8" fmla="*/ 709495 w 1609399"/>
              <a:gd name="connsiteY8" fmla="*/ 191018 h 253072"/>
              <a:gd name="connsiteX9" fmla="*/ 817154 w 1609399"/>
              <a:gd name="connsiteY9" fmla="*/ 247646 h 253072"/>
              <a:gd name="connsiteX10" fmla="*/ 917570 w 1609399"/>
              <a:gd name="connsiteY10" fmla="*/ 174558 h 253072"/>
              <a:gd name="connsiteX11" fmla="*/ 992773 w 1609399"/>
              <a:gd name="connsiteY11" fmla="*/ 39130 h 253072"/>
              <a:gd name="connsiteX12" fmla="*/ 1077904 w 1609399"/>
              <a:gd name="connsiteY12" fmla="*/ 28 h 253072"/>
              <a:gd name="connsiteX13" fmla="*/ 1161234 w 1609399"/>
              <a:gd name="connsiteY13" fmla="*/ 43081 h 253072"/>
              <a:gd name="connsiteX14" fmla="*/ 1269057 w 1609399"/>
              <a:gd name="connsiteY14" fmla="*/ 197386 h 253072"/>
              <a:gd name="connsiteX15" fmla="*/ 1356415 w 1609399"/>
              <a:gd name="connsiteY15" fmla="*/ 252304 h 253072"/>
              <a:gd name="connsiteX16" fmla="*/ 1444480 w 1609399"/>
              <a:gd name="connsiteY16" fmla="*/ 163803 h 253072"/>
              <a:gd name="connsiteX17" fmla="*/ 1533852 w 1609399"/>
              <a:gd name="connsiteY17" fmla="*/ 26208 h 253072"/>
              <a:gd name="connsiteX18" fmla="*/ 1609399 w 1609399"/>
              <a:gd name="connsiteY18" fmla="*/ 1497 h 253072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46555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8625 h 253698"/>
              <a:gd name="connsiteX1" fmla="*/ 98203 w 1609399"/>
              <a:gd name="connsiteY1" fmla="*/ 36166 h 253698"/>
              <a:gd name="connsiteX2" fmla="*/ 201480 w 1609399"/>
              <a:gd name="connsiteY2" fmla="*/ 200652 h 253698"/>
              <a:gd name="connsiteX3" fmla="*/ 282002 w 1609399"/>
              <a:gd name="connsiteY3" fmla="*/ 244521 h 253698"/>
              <a:gd name="connsiteX4" fmla="*/ 369847 w 1609399"/>
              <a:gd name="connsiteY4" fmla="*/ 198444 h 253698"/>
              <a:gd name="connsiteX5" fmla="*/ 473026 w 1609399"/>
              <a:gd name="connsiteY5" fmla="*/ 34883 h 253698"/>
              <a:gd name="connsiteX6" fmla="*/ 556129 w 1609399"/>
              <a:gd name="connsiteY6" fmla="*/ 2024 h 253698"/>
              <a:gd name="connsiteX7" fmla="*/ 629720 w 1609399"/>
              <a:gd name="connsiteY7" fmla="*/ 44358 h 253698"/>
              <a:gd name="connsiteX8" fmla="*/ 709495 w 1609399"/>
              <a:gd name="connsiteY8" fmla="*/ 191723 h 253698"/>
              <a:gd name="connsiteX9" fmla="*/ 817154 w 1609399"/>
              <a:gd name="connsiteY9" fmla="*/ 248351 h 253698"/>
              <a:gd name="connsiteX10" fmla="*/ 911433 w 1609399"/>
              <a:gd name="connsiteY10" fmla="*/ 167081 h 253698"/>
              <a:gd name="connsiteX11" fmla="*/ 992773 w 1609399"/>
              <a:gd name="connsiteY11" fmla="*/ 39835 h 253698"/>
              <a:gd name="connsiteX12" fmla="*/ 1077904 w 1609399"/>
              <a:gd name="connsiteY12" fmla="*/ 733 h 253698"/>
              <a:gd name="connsiteX13" fmla="*/ 1167370 w 1609399"/>
              <a:gd name="connsiteY13" fmla="*/ 66288 h 253698"/>
              <a:gd name="connsiteX14" fmla="*/ 1246555 w 1609399"/>
              <a:gd name="connsiteY14" fmla="*/ 198091 h 253698"/>
              <a:gd name="connsiteX15" fmla="*/ 1356415 w 1609399"/>
              <a:gd name="connsiteY15" fmla="*/ 253009 h 253698"/>
              <a:gd name="connsiteX16" fmla="*/ 1444480 w 1609399"/>
              <a:gd name="connsiteY16" fmla="*/ 164508 h 253698"/>
              <a:gd name="connsiteX17" fmla="*/ 1533852 w 1609399"/>
              <a:gd name="connsiteY17" fmla="*/ 26913 h 253698"/>
              <a:gd name="connsiteX18" fmla="*/ 1609399 w 1609399"/>
              <a:gd name="connsiteY18" fmla="*/ 2202 h 25369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6415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52209"/>
              <a:gd name="connsiteX1" fmla="*/ 98203 w 1609399"/>
              <a:gd name="connsiteY1" fmla="*/ 34538 h 252209"/>
              <a:gd name="connsiteX2" fmla="*/ 201480 w 1609399"/>
              <a:gd name="connsiteY2" fmla="*/ 199024 h 252209"/>
              <a:gd name="connsiteX3" fmla="*/ 282002 w 1609399"/>
              <a:gd name="connsiteY3" fmla="*/ 242893 h 252209"/>
              <a:gd name="connsiteX4" fmla="*/ 369847 w 1609399"/>
              <a:gd name="connsiteY4" fmla="*/ 196816 h 252209"/>
              <a:gd name="connsiteX5" fmla="*/ 473026 w 1609399"/>
              <a:gd name="connsiteY5" fmla="*/ 33255 h 252209"/>
              <a:gd name="connsiteX6" fmla="*/ 556129 w 1609399"/>
              <a:gd name="connsiteY6" fmla="*/ 396 h 252209"/>
              <a:gd name="connsiteX7" fmla="*/ 629720 w 1609399"/>
              <a:gd name="connsiteY7" fmla="*/ 42730 h 252209"/>
              <a:gd name="connsiteX8" fmla="*/ 709495 w 1609399"/>
              <a:gd name="connsiteY8" fmla="*/ 190095 h 252209"/>
              <a:gd name="connsiteX9" fmla="*/ 817154 w 1609399"/>
              <a:gd name="connsiteY9" fmla="*/ 246723 h 252209"/>
              <a:gd name="connsiteX10" fmla="*/ 911433 w 1609399"/>
              <a:gd name="connsiteY10" fmla="*/ 165453 h 252209"/>
              <a:gd name="connsiteX11" fmla="*/ 992773 w 1609399"/>
              <a:gd name="connsiteY11" fmla="*/ 38207 h 252209"/>
              <a:gd name="connsiteX12" fmla="*/ 1081995 w 1609399"/>
              <a:gd name="connsiteY12" fmla="*/ 7287 h 252209"/>
              <a:gd name="connsiteX13" fmla="*/ 1167370 w 1609399"/>
              <a:gd name="connsiteY13" fmla="*/ 64660 h 252209"/>
              <a:gd name="connsiteX14" fmla="*/ 1246555 w 1609399"/>
              <a:gd name="connsiteY14" fmla="*/ 196463 h 252209"/>
              <a:gd name="connsiteX15" fmla="*/ 1356415 w 1609399"/>
              <a:gd name="connsiteY15" fmla="*/ 251381 h 252209"/>
              <a:gd name="connsiteX16" fmla="*/ 1444480 w 1609399"/>
              <a:gd name="connsiteY16" fmla="*/ 162880 h 252209"/>
              <a:gd name="connsiteX17" fmla="*/ 1533852 w 1609399"/>
              <a:gd name="connsiteY17" fmla="*/ 25285 h 252209"/>
              <a:gd name="connsiteX18" fmla="*/ 1609399 w 1609399"/>
              <a:gd name="connsiteY18" fmla="*/ 574 h 252209"/>
              <a:gd name="connsiteX0" fmla="*/ 0 w 1609399"/>
              <a:gd name="connsiteY0" fmla="*/ 6997 h 252838"/>
              <a:gd name="connsiteX1" fmla="*/ 98203 w 1609399"/>
              <a:gd name="connsiteY1" fmla="*/ 34538 h 252838"/>
              <a:gd name="connsiteX2" fmla="*/ 201480 w 1609399"/>
              <a:gd name="connsiteY2" fmla="*/ 199024 h 252838"/>
              <a:gd name="connsiteX3" fmla="*/ 282002 w 1609399"/>
              <a:gd name="connsiteY3" fmla="*/ 242893 h 252838"/>
              <a:gd name="connsiteX4" fmla="*/ 369847 w 1609399"/>
              <a:gd name="connsiteY4" fmla="*/ 196816 h 252838"/>
              <a:gd name="connsiteX5" fmla="*/ 473026 w 1609399"/>
              <a:gd name="connsiteY5" fmla="*/ 33255 h 252838"/>
              <a:gd name="connsiteX6" fmla="*/ 556129 w 1609399"/>
              <a:gd name="connsiteY6" fmla="*/ 396 h 252838"/>
              <a:gd name="connsiteX7" fmla="*/ 629720 w 1609399"/>
              <a:gd name="connsiteY7" fmla="*/ 42730 h 252838"/>
              <a:gd name="connsiteX8" fmla="*/ 709495 w 1609399"/>
              <a:gd name="connsiteY8" fmla="*/ 190095 h 252838"/>
              <a:gd name="connsiteX9" fmla="*/ 817154 w 1609399"/>
              <a:gd name="connsiteY9" fmla="*/ 246723 h 252838"/>
              <a:gd name="connsiteX10" fmla="*/ 911433 w 1609399"/>
              <a:gd name="connsiteY10" fmla="*/ 165453 h 252838"/>
              <a:gd name="connsiteX11" fmla="*/ 992773 w 1609399"/>
              <a:gd name="connsiteY11" fmla="*/ 38207 h 252838"/>
              <a:gd name="connsiteX12" fmla="*/ 1081995 w 1609399"/>
              <a:gd name="connsiteY12" fmla="*/ 7287 h 252838"/>
              <a:gd name="connsiteX13" fmla="*/ 1167370 w 1609399"/>
              <a:gd name="connsiteY13" fmla="*/ 64660 h 252838"/>
              <a:gd name="connsiteX14" fmla="*/ 1246555 w 1609399"/>
              <a:gd name="connsiteY14" fmla="*/ 196463 h 252838"/>
              <a:gd name="connsiteX15" fmla="*/ 1356415 w 1609399"/>
              <a:gd name="connsiteY15" fmla="*/ 251381 h 252838"/>
              <a:gd name="connsiteX16" fmla="*/ 1444480 w 1609399"/>
              <a:gd name="connsiteY16" fmla="*/ 162880 h 252838"/>
              <a:gd name="connsiteX17" fmla="*/ 1533852 w 1609399"/>
              <a:gd name="connsiteY17" fmla="*/ 25285 h 252838"/>
              <a:gd name="connsiteX18" fmla="*/ 1609399 w 1609399"/>
              <a:gd name="connsiteY18" fmla="*/ 574 h 25283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0278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48052"/>
              <a:gd name="connsiteX1" fmla="*/ 98203 w 1609399"/>
              <a:gd name="connsiteY1" fmla="*/ 34538 h 248052"/>
              <a:gd name="connsiteX2" fmla="*/ 201480 w 1609399"/>
              <a:gd name="connsiteY2" fmla="*/ 199024 h 248052"/>
              <a:gd name="connsiteX3" fmla="*/ 282002 w 1609399"/>
              <a:gd name="connsiteY3" fmla="*/ 242893 h 248052"/>
              <a:gd name="connsiteX4" fmla="*/ 369847 w 1609399"/>
              <a:gd name="connsiteY4" fmla="*/ 196816 h 248052"/>
              <a:gd name="connsiteX5" fmla="*/ 473026 w 1609399"/>
              <a:gd name="connsiteY5" fmla="*/ 33255 h 248052"/>
              <a:gd name="connsiteX6" fmla="*/ 556129 w 1609399"/>
              <a:gd name="connsiteY6" fmla="*/ 396 h 248052"/>
              <a:gd name="connsiteX7" fmla="*/ 629720 w 1609399"/>
              <a:gd name="connsiteY7" fmla="*/ 42730 h 248052"/>
              <a:gd name="connsiteX8" fmla="*/ 709495 w 1609399"/>
              <a:gd name="connsiteY8" fmla="*/ 190095 h 248052"/>
              <a:gd name="connsiteX9" fmla="*/ 817154 w 1609399"/>
              <a:gd name="connsiteY9" fmla="*/ 246723 h 248052"/>
              <a:gd name="connsiteX10" fmla="*/ 911433 w 1609399"/>
              <a:gd name="connsiteY10" fmla="*/ 165453 h 248052"/>
              <a:gd name="connsiteX11" fmla="*/ 992773 w 1609399"/>
              <a:gd name="connsiteY11" fmla="*/ 38207 h 248052"/>
              <a:gd name="connsiteX12" fmla="*/ 1081995 w 1609399"/>
              <a:gd name="connsiteY12" fmla="*/ 7287 h 248052"/>
              <a:gd name="connsiteX13" fmla="*/ 1167370 w 1609399"/>
              <a:gd name="connsiteY13" fmla="*/ 64660 h 248052"/>
              <a:gd name="connsiteX14" fmla="*/ 1246555 w 1609399"/>
              <a:gd name="connsiteY14" fmla="*/ 196463 h 248052"/>
              <a:gd name="connsiteX15" fmla="*/ 1340049 w 1609399"/>
              <a:gd name="connsiteY15" fmla="*/ 247289 h 248052"/>
              <a:gd name="connsiteX16" fmla="*/ 1444480 w 1609399"/>
              <a:gd name="connsiteY16" fmla="*/ 162880 h 248052"/>
              <a:gd name="connsiteX17" fmla="*/ 1533852 w 1609399"/>
              <a:gd name="connsiteY17" fmla="*/ 25285 h 248052"/>
              <a:gd name="connsiteX18" fmla="*/ 1609399 w 1609399"/>
              <a:gd name="connsiteY18" fmla="*/ 574 h 248052"/>
              <a:gd name="connsiteX0" fmla="*/ 0 w 1609399"/>
              <a:gd name="connsiteY0" fmla="*/ 6997 h 247852"/>
              <a:gd name="connsiteX1" fmla="*/ 98203 w 1609399"/>
              <a:gd name="connsiteY1" fmla="*/ 34538 h 247852"/>
              <a:gd name="connsiteX2" fmla="*/ 201480 w 1609399"/>
              <a:gd name="connsiteY2" fmla="*/ 199024 h 247852"/>
              <a:gd name="connsiteX3" fmla="*/ 282002 w 1609399"/>
              <a:gd name="connsiteY3" fmla="*/ 242893 h 247852"/>
              <a:gd name="connsiteX4" fmla="*/ 369847 w 1609399"/>
              <a:gd name="connsiteY4" fmla="*/ 196816 h 247852"/>
              <a:gd name="connsiteX5" fmla="*/ 473026 w 1609399"/>
              <a:gd name="connsiteY5" fmla="*/ 33255 h 247852"/>
              <a:gd name="connsiteX6" fmla="*/ 556129 w 1609399"/>
              <a:gd name="connsiteY6" fmla="*/ 396 h 247852"/>
              <a:gd name="connsiteX7" fmla="*/ 629720 w 1609399"/>
              <a:gd name="connsiteY7" fmla="*/ 42730 h 247852"/>
              <a:gd name="connsiteX8" fmla="*/ 709495 w 1609399"/>
              <a:gd name="connsiteY8" fmla="*/ 190095 h 247852"/>
              <a:gd name="connsiteX9" fmla="*/ 817154 w 1609399"/>
              <a:gd name="connsiteY9" fmla="*/ 246723 h 247852"/>
              <a:gd name="connsiteX10" fmla="*/ 911433 w 1609399"/>
              <a:gd name="connsiteY10" fmla="*/ 165453 h 247852"/>
              <a:gd name="connsiteX11" fmla="*/ 992773 w 1609399"/>
              <a:gd name="connsiteY11" fmla="*/ 38207 h 247852"/>
              <a:gd name="connsiteX12" fmla="*/ 1081995 w 1609399"/>
              <a:gd name="connsiteY12" fmla="*/ 7287 h 247852"/>
              <a:gd name="connsiteX13" fmla="*/ 1167370 w 1609399"/>
              <a:gd name="connsiteY13" fmla="*/ 64660 h 247852"/>
              <a:gd name="connsiteX14" fmla="*/ 1246555 w 1609399"/>
              <a:gd name="connsiteY14" fmla="*/ 196463 h 247852"/>
              <a:gd name="connsiteX15" fmla="*/ 1340049 w 1609399"/>
              <a:gd name="connsiteY15" fmla="*/ 247289 h 247852"/>
              <a:gd name="connsiteX16" fmla="*/ 1444480 w 1609399"/>
              <a:gd name="connsiteY16" fmla="*/ 162880 h 247852"/>
              <a:gd name="connsiteX17" fmla="*/ 1533852 w 1609399"/>
              <a:gd name="connsiteY17" fmla="*/ 25285 h 247852"/>
              <a:gd name="connsiteX18" fmla="*/ 1609399 w 1609399"/>
              <a:gd name="connsiteY18" fmla="*/ 574 h 247852"/>
              <a:gd name="connsiteX0" fmla="*/ 0 w 1609399"/>
              <a:gd name="connsiteY0" fmla="*/ 6997 h 247385"/>
              <a:gd name="connsiteX1" fmla="*/ 98203 w 1609399"/>
              <a:gd name="connsiteY1" fmla="*/ 34538 h 247385"/>
              <a:gd name="connsiteX2" fmla="*/ 201480 w 1609399"/>
              <a:gd name="connsiteY2" fmla="*/ 199024 h 247385"/>
              <a:gd name="connsiteX3" fmla="*/ 282002 w 1609399"/>
              <a:gd name="connsiteY3" fmla="*/ 242893 h 247385"/>
              <a:gd name="connsiteX4" fmla="*/ 369847 w 1609399"/>
              <a:gd name="connsiteY4" fmla="*/ 196816 h 247385"/>
              <a:gd name="connsiteX5" fmla="*/ 473026 w 1609399"/>
              <a:gd name="connsiteY5" fmla="*/ 33255 h 247385"/>
              <a:gd name="connsiteX6" fmla="*/ 556129 w 1609399"/>
              <a:gd name="connsiteY6" fmla="*/ 396 h 247385"/>
              <a:gd name="connsiteX7" fmla="*/ 629720 w 1609399"/>
              <a:gd name="connsiteY7" fmla="*/ 42730 h 247385"/>
              <a:gd name="connsiteX8" fmla="*/ 709495 w 1609399"/>
              <a:gd name="connsiteY8" fmla="*/ 190095 h 247385"/>
              <a:gd name="connsiteX9" fmla="*/ 817154 w 1609399"/>
              <a:gd name="connsiteY9" fmla="*/ 246723 h 247385"/>
              <a:gd name="connsiteX10" fmla="*/ 911433 w 1609399"/>
              <a:gd name="connsiteY10" fmla="*/ 165453 h 247385"/>
              <a:gd name="connsiteX11" fmla="*/ 992773 w 1609399"/>
              <a:gd name="connsiteY11" fmla="*/ 38207 h 247385"/>
              <a:gd name="connsiteX12" fmla="*/ 1081995 w 1609399"/>
              <a:gd name="connsiteY12" fmla="*/ 7287 h 247385"/>
              <a:gd name="connsiteX13" fmla="*/ 1167370 w 1609399"/>
              <a:gd name="connsiteY13" fmla="*/ 64660 h 247385"/>
              <a:gd name="connsiteX14" fmla="*/ 1246555 w 1609399"/>
              <a:gd name="connsiteY14" fmla="*/ 196463 h 247385"/>
              <a:gd name="connsiteX15" fmla="*/ 1340049 w 1609399"/>
              <a:gd name="connsiteY15" fmla="*/ 247289 h 247385"/>
              <a:gd name="connsiteX16" fmla="*/ 1444480 w 1609399"/>
              <a:gd name="connsiteY16" fmla="*/ 162880 h 247385"/>
              <a:gd name="connsiteX17" fmla="*/ 1533852 w 1609399"/>
              <a:gd name="connsiteY17" fmla="*/ 25285 h 247385"/>
              <a:gd name="connsiteX18" fmla="*/ 1609399 w 1609399"/>
              <a:gd name="connsiteY18" fmla="*/ 574 h 247385"/>
              <a:gd name="connsiteX0" fmla="*/ 0 w 1609399"/>
              <a:gd name="connsiteY0" fmla="*/ 6997 h 247639"/>
              <a:gd name="connsiteX1" fmla="*/ 98203 w 1609399"/>
              <a:gd name="connsiteY1" fmla="*/ 34538 h 247639"/>
              <a:gd name="connsiteX2" fmla="*/ 201480 w 1609399"/>
              <a:gd name="connsiteY2" fmla="*/ 199024 h 247639"/>
              <a:gd name="connsiteX3" fmla="*/ 282002 w 1609399"/>
              <a:gd name="connsiteY3" fmla="*/ 242893 h 247639"/>
              <a:gd name="connsiteX4" fmla="*/ 369847 w 1609399"/>
              <a:gd name="connsiteY4" fmla="*/ 196816 h 247639"/>
              <a:gd name="connsiteX5" fmla="*/ 473026 w 1609399"/>
              <a:gd name="connsiteY5" fmla="*/ 33255 h 247639"/>
              <a:gd name="connsiteX6" fmla="*/ 556129 w 1609399"/>
              <a:gd name="connsiteY6" fmla="*/ 396 h 247639"/>
              <a:gd name="connsiteX7" fmla="*/ 629720 w 1609399"/>
              <a:gd name="connsiteY7" fmla="*/ 42730 h 247639"/>
              <a:gd name="connsiteX8" fmla="*/ 709495 w 1609399"/>
              <a:gd name="connsiteY8" fmla="*/ 190095 h 247639"/>
              <a:gd name="connsiteX9" fmla="*/ 817154 w 1609399"/>
              <a:gd name="connsiteY9" fmla="*/ 246723 h 247639"/>
              <a:gd name="connsiteX10" fmla="*/ 911433 w 1609399"/>
              <a:gd name="connsiteY10" fmla="*/ 165453 h 247639"/>
              <a:gd name="connsiteX11" fmla="*/ 992773 w 1609399"/>
              <a:gd name="connsiteY11" fmla="*/ 38207 h 247639"/>
              <a:gd name="connsiteX12" fmla="*/ 1081995 w 1609399"/>
              <a:gd name="connsiteY12" fmla="*/ 7287 h 247639"/>
              <a:gd name="connsiteX13" fmla="*/ 1167370 w 1609399"/>
              <a:gd name="connsiteY13" fmla="*/ 64660 h 247639"/>
              <a:gd name="connsiteX14" fmla="*/ 1246555 w 1609399"/>
              <a:gd name="connsiteY14" fmla="*/ 196463 h 247639"/>
              <a:gd name="connsiteX15" fmla="*/ 1340049 w 1609399"/>
              <a:gd name="connsiteY15" fmla="*/ 247289 h 247639"/>
              <a:gd name="connsiteX16" fmla="*/ 1428115 w 1609399"/>
              <a:gd name="connsiteY16" fmla="*/ 175154 h 247639"/>
              <a:gd name="connsiteX17" fmla="*/ 1533852 w 1609399"/>
              <a:gd name="connsiteY17" fmla="*/ 25285 h 247639"/>
              <a:gd name="connsiteX18" fmla="*/ 1609399 w 1609399"/>
              <a:gd name="connsiteY18" fmla="*/ 574 h 247639"/>
              <a:gd name="connsiteX0" fmla="*/ 0 w 1609399"/>
              <a:gd name="connsiteY0" fmla="*/ 6997 h 247334"/>
              <a:gd name="connsiteX1" fmla="*/ 98203 w 1609399"/>
              <a:gd name="connsiteY1" fmla="*/ 34538 h 247334"/>
              <a:gd name="connsiteX2" fmla="*/ 201480 w 1609399"/>
              <a:gd name="connsiteY2" fmla="*/ 199024 h 247334"/>
              <a:gd name="connsiteX3" fmla="*/ 282002 w 1609399"/>
              <a:gd name="connsiteY3" fmla="*/ 242893 h 247334"/>
              <a:gd name="connsiteX4" fmla="*/ 369847 w 1609399"/>
              <a:gd name="connsiteY4" fmla="*/ 196816 h 247334"/>
              <a:gd name="connsiteX5" fmla="*/ 473026 w 1609399"/>
              <a:gd name="connsiteY5" fmla="*/ 33255 h 247334"/>
              <a:gd name="connsiteX6" fmla="*/ 556129 w 1609399"/>
              <a:gd name="connsiteY6" fmla="*/ 396 h 247334"/>
              <a:gd name="connsiteX7" fmla="*/ 629720 w 1609399"/>
              <a:gd name="connsiteY7" fmla="*/ 42730 h 247334"/>
              <a:gd name="connsiteX8" fmla="*/ 709495 w 1609399"/>
              <a:gd name="connsiteY8" fmla="*/ 190095 h 247334"/>
              <a:gd name="connsiteX9" fmla="*/ 817154 w 1609399"/>
              <a:gd name="connsiteY9" fmla="*/ 246723 h 247334"/>
              <a:gd name="connsiteX10" fmla="*/ 911433 w 1609399"/>
              <a:gd name="connsiteY10" fmla="*/ 165453 h 247334"/>
              <a:gd name="connsiteX11" fmla="*/ 992773 w 1609399"/>
              <a:gd name="connsiteY11" fmla="*/ 38207 h 247334"/>
              <a:gd name="connsiteX12" fmla="*/ 1081995 w 1609399"/>
              <a:gd name="connsiteY12" fmla="*/ 7287 h 247334"/>
              <a:gd name="connsiteX13" fmla="*/ 1167370 w 1609399"/>
              <a:gd name="connsiteY13" fmla="*/ 64660 h 247334"/>
              <a:gd name="connsiteX14" fmla="*/ 1246555 w 1609399"/>
              <a:gd name="connsiteY14" fmla="*/ 196463 h 247334"/>
              <a:gd name="connsiteX15" fmla="*/ 1340049 w 1609399"/>
              <a:gd name="connsiteY15" fmla="*/ 247289 h 247334"/>
              <a:gd name="connsiteX16" fmla="*/ 1436297 w 1609399"/>
              <a:gd name="connsiteY16" fmla="*/ 189473 h 247334"/>
              <a:gd name="connsiteX17" fmla="*/ 1533852 w 1609399"/>
              <a:gd name="connsiteY17" fmla="*/ 25285 h 247334"/>
              <a:gd name="connsiteX18" fmla="*/ 1609399 w 1609399"/>
              <a:gd name="connsiteY18" fmla="*/ 574 h 247334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3263"/>
              <a:gd name="connsiteY0" fmla="*/ 10515 h 250997"/>
              <a:gd name="connsiteX1" fmla="*/ 98203 w 1603263"/>
              <a:gd name="connsiteY1" fmla="*/ 38056 h 250997"/>
              <a:gd name="connsiteX2" fmla="*/ 201480 w 1603263"/>
              <a:gd name="connsiteY2" fmla="*/ 202542 h 250997"/>
              <a:gd name="connsiteX3" fmla="*/ 282002 w 1603263"/>
              <a:gd name="connsiteY3" fmla="*/ 246411 h 250997"/>
              <a:gd name="connsiteX4" fmla="*/ 369847 w 1603263"/>
              <a:gd name="connsiteY4" fmla="*/ 200334 h 250997"/>
              <a:gd name="connsiteX5" fmla="*/ 473026 w 1603263"/>
              <a:gd name="connsiteY5" fmla="*/ 36773 h 250997"/>
              <a:gd name="connsiteX6" fmla="*/ 556129 w 1603263"/>
              <a:gd name="connsiteY6" fmla="*/ 3914 h 250997"/>
              <a:gd name="connsiteX7" fmla="*/ 629720 w 1603263"/>
              <a:gd name="connsiteY7" fmla="*/ 46248 h 250997"/>
              <a:gd name="connsiteX8" fmla="*/ 709495 w 1603263"/>
              <a:gd name="connsiteY8" fmla="*/ 193613 h 250997"/>
              <a:gd name="connsiteX9" fmla="*/ 817154 w 1603263"/>
              <a:gd name="connsiteY9" fmla="*/ 250241 h 250997"/>
              <a:gd name="connsiteX10" fmla="*/ 911433 w 1603263"/>
              <a:gd name="connsiteY10" fmla="*/ 168971 h 250997"/>
              <a:gd name="connsiteX11" fmla="*/ 992773 w 1603263"/>
              <a:gd name="connsiteY11" fmla="*/ 41725 h 250997"/>
              <a:gd name="connsiteX12" fmla="*/ 1081995 w 1603263"/>
              <a:gd name="connsiteY12" fmla="*/ 10805 h 250997"/>
              <a:gd name="connsiteX13" fmla="*/ 1167370 w 1603263"/>
              <a:gd name="connsiteY13" fmla="*/ 68178 h 250997"/>
              <a:gd name="connsiteX14" fmla="*/ 1246555 w 1603263"/>
              <a:gd name="connsiteY14" fmla="*/ 199981 h 250997"/>
              <a:gd name="connsiteX15" fmla="*/ 1340049 w 1603263"/>
              <a:gd name="connsiteY15" fmla="*/ 250807 h 250997"/>
              <a:gd name="connsiteX16" fmla="*/ 1438343 w 1603263"/>
              <a:gd name="connsiteY16" fmla="*/ 184808 h 250997"/>
              <a:gd name="connsiteX17" fmla="*/ 1533852 w 1603263"/>
              <a:gd name="connsiteY17" fmla="*/ 28803 h 250997"/>
              <a:gd name="connsiteX18" fmla="*/ 1603263 w 1603263"/>
              <a:gd name="connsiteY18" fmla="*/ 0 h 250997"/>
              <a:gd name="connsiteX0" fmla="*/ 0 w 1611445"/>
              <a:gd name="connsiteY0" fmla="*/ 6997 h 247479"/>
              <a:gd name="connsiteX1" fmla="*/ 98203 w 1611445"/>
              <a:gd name="connsiteY1" fmla="*/ 34538 h 247479"/>
              <a:gd name="connsiteX2" fmla="*/ 201480 w 1611445"/>
              <a:gd name="connsiteY2" fmla="*/ 199024 h 247479"/>
              <a:gd name="connsiteX3" fmla="*/ 282002 w 1611445"/>
              <a:gd name="connsiteY3" fmla="*/ 242893 h 247479"/>
              <a:gd name="connsiteX4" fmla="*/ 369847 w 1611445"/>
              <a:gd name="connsiteY4" fmla="*/ 196816 h 247479"/>
              <a:gd name="connsiteX5" fmla="*/ 473026 w 1611445"/>
              <a:gd name="connsiteY5" fmla="*/ 33255 h 247479"/>
              <a:gd name="connsiteX6" fmla="*/ 556129 w 1611445"/>
              <a:gd name="connsiteY6" fmla="*/ 396 h 247479"/>
              <a:gd name="connsiteX7" fmla="*/ 629720 w 1611445"/>
              <a:gd name="connsiteY7" fmla="*/ 42730 h 247479"/>
              <a:gd name="connsiteX8" fmla="*/ 709495 w 1611445"/>
              <a:gd name="connsiteY8" fmla="*/ 190095 h 247479"/>
              <a:gd name="connsiteX9" fmla="*/ 817154 w 1611445"/>
              <a:gd name="connsiteY9" fmla="*/ 246723 h 247479"/>
              <a:gd name="connsiteX10" fmla="*/ 911433 w 1611445"/>
              <a:gd name="connsiteY10" fmla="*/ 165453 h 247479"/>
              <a:gd name="connsiteX11" fmla="*/ 992773 w 1611445"/>
              <a:gd name="connsiteY11" fmla="*/ 38207 h 247479"/>
              <a:gd name="connsiteX12" fmla="*/ 1081995 w 1611445"/>
              <a:gd name="connsiteY12" fmla="*/ 7287 h 247479"/>
              <a:gd name="connsiteX13" fmla="*/ 1167370 w 1611445"/>
              <a:gd name="connsiteY13" fmla="*/ 64660 h 247479"/>
              <a:gd name="connsiteX14" fmla="*/ 1246555 w 1611445"/>
              <a:gd name="connsiteY14" fmla="*/ 196463 h 247479"/>
              <a:gd name="connsiteX15" fmla="*/ 1340049 w 1611445"/>
              <a:gd name="connsiteY15" fmla="*/ 247289 h 247479"/>
              <a:gd name="connsiteX16" fmla="*/ 1438343 w 1611445"/>
              <a:gd name="connsiteY16" fmla="*/ 181290 h 247479"/>
              <a:gd name="connsiteX17" fmla="*/ 1533852 w 1611445"/>
              <a:gd name="connsiteY17" fmla="*/ 25285 h 247479"/>
              <a:gd name="connsiteX18" fmla="*/ 1611445 w 1611445"/>
              <a:gd name="connsiteY18" fmla="*/ 12847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2893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42720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53821"/>
              <a:gd name="connsiteX1" fmla="*/ 98203 w 1613490"/>
              <a:gd name="connsiteY1" fmla="*/ 42720 h 253821"/>
              <a:gd name="connsiteX2" fmla="*/ 201480 w 1613490"/>
              <a:gd name="connsiteY2" fmla="*/ 205161 h 253821"/>
              <a:gd name="connsiteX3" fmla="*/ 282002 w 1613490"/>
              <a:gd name="connsiteY3" fmla="*/ 244939 h 253821"/>
              <a:gd name="connsiteX4" fmla="*/ 369847 w 1613490"/>
              <a:gd name="connsiteY4" fmla="*/ 196816 h 253821"/>
              <a:gd name="connsiteX5" fmla="*/ 473026 w 1613490"/>
              <a:gd name="connsiteY5" fmla="*/ 33255 h 253821"/>
              <a:gd name="connsiteX6" fmla="*/ 556129 w 1613490"/>
              <a:gd name="connsiteY6" fmla="*/ 396 h 253821"/>
              <a:gd name="connsiteX7" fmla="*/ 629720 w 1613490"/>
              <a:gd name="connsiteY7" fmla="*/ 42730 h 253821"/>
              <a:gd name="connsiteX8" fmla="*/ 709495 w 1613490"/>
              <a:gd name="connsiteY8" fmla="*/ 190095 h 253821"/>
              <a:gd name="connsiteX9" fmla="*/ 817154 w 1613490"/>
              <a:gd name="connsiteY9" fmla="*/ 246723 h 253821"/>
              <a:gd name="connsiteX10" fmla="*/ 992773 w 1613490"/>
              <a:gd name="connsiteY10" fmla="*/ 38207 h 253821"/>
              <a:gd name="connsiteX11" fmla="*/ 1081995 w 1613490"/>
              <a:gd name="connsiteY11" fmla="*/ 7287 h 253821"/>
              <a:gd name="connsiteX12" fmla="*/ 1167370 w 1613490"/>
              <a:gd name="connsiteY12" fmla="*/ 64660 h 253821"/>
              <a:gd name="connsiteX13" fmla="*/ 1246555 w 1613490"/>
              <a:gd name="connsiteY13" fmla="*/ 196463 h 253821"/>
              <a:gd name="connsiteX14" fmla="*/ 1340049 w 1613490"/>
              <a:gd name="connsiteY14" fmla="*/ 247289 h 253821"/>
              <a:gd name="connsiteX15" fmla="*/ 1438343 w 1613490"/>
              <a:gd name="connsiteY15" fmla="*/ 181290 h 253821"/>
              <a:gd name="connsiteX16" fmla="*/ 1533852 w 1613490"/>
              <a:gd name="connsiteY16" fmla="*/ 25285 h 253821"/>
              <a:gd name="connsiteX17" fmla="*/ 1613490 w 1613490"/>
              <a:gd name="connsiteY17" fmla="*/ 2619 h 253821"/>
              <a:gd name="connsiteX0" fmla="*/ 0 w 1613490"/>
              <a:gd name="connsiteY0" fmla="*/ 8422 h 257238"/>
              <a:gd name="connsiteX1" fmla="*/ 98203 w 1613490"/>
              <a:gd name="connsiteY1" fmla="*/ 44145 h 257238"/>
              <a:gd name="connsiteX2" fmla="*/ 201480 w 1613490"/>
              <a:gd name="connsiteY2" fmla="*/ 206586 h 257238"/>
              <a:gd name="connsiteX3" fmla="*/ 282002 w 1613490"/>
              <a:gd name="connsiteY3" fmla="*/ 246364 h 257238"/>
              <a:gd name="connsiteX4" fmla="*/ 369847 w 1613490"/>
              <a:gd name="connsiteY4" fmla="*/ 198241 h 257238"/>
              <a:gd name="connsiteX5" fmla="*/ 473026 w 1613490"/>
              <a:gd name="connsiteY5" fmla="*/ 34680 h 257238"/>
              <a:gd name="connsiteX6" fmla="*/ 556129 w 1613490"/>
              <a:gd name="connsiteY6" fmla="*/ 1821 h 257238"/>
              <a:gd name="connsiteX7" fmla="*/ 629720 w 1613490"/>
              <a:gd name="connsiteY7" fmla="*/ 44155 h 257238"/>
              <a:gd name="connsiteX8" fmla="*/ 709495 w 1613490"/>
              <a:gd name="connsiteY8" fmla="*/ 191520 h 257238"/>
              <a:gd name="connsiteX9" fmla="*/ 817154 w 1613490"/>
              <a:gd name="connsiteY9" fmla="*/ 248148 h 257238"/>
              <a:gd name="connsiteX10" fmla="*/ 1081995 w 1613490"/>
              <a:gd name="connsiteY10" fmla="*/ 8712 h 257238"/>
              <a:gd name="connsiteX11" fmla="*/ 1167370 w 1613490"/>
              <a:gd name="connsiteY11" fmla="*/ 66085 h 257238"/>
              <a:gd name="connsiteX12" fmla="*/ 1246555 w 1613490"/>
              <a:gd name="connsiteY12" fmla="*/ 197888 h 257238"/>
              <a:gd name="connsiteX13" fmla="*/ 1340049 w 1613490"/>
              <a:gd name="connsiteY13" fmla="*/ 248714 h 257238"/>
              <a:gd name="connsiteX14" fmla="*/ 1438343 w 1613490"/>
              <a:gd name="connsiteY14" fmla="*/ 182715 h 257238"/>
              <a:gd name="connsiteX15" fmla="*/ 1533852 w 1613490"/>
              <a:gd name="connsiteY15" fmla="*/ 26710 h 257238"/>
              <a:gd name="connsiteX16" fmla="*/ 1613490 w 1613490"/>
              <a:gd name="connsiteY16" fmla="*/ 4044 h 257238"/>
              <a:gd name="connsiteX0" fmla="*/ 0 w 1533852"/>
              <a:gd name="connsiteY0" fmla="*/ 8422 h 257238"/>
              <a:gd name="connsiteX1" fmla="*/ 98203 w 1533852"/>
              <a:gd name="connsiteY1" fmla="*/ 44145 h 257238"/>
              <a:gd name="connsiteX2" fmla="*/ 201480 w 1533852"/>
              <a:gd name="connsiteY2" fmla="*/ 206586 h 257238"/>
              <a:gd name="connsiteX3" fmla="*/ 282002 w 1533852"/>
              <a:gd name="connsiteY3" fmla="*/ 246364 h 257238"/>
              <a:gd name="connsiteX4" fmla="*/ 369847 w 1533852"/>
              <a:gd name="connsiteY4" fmla="*/ 198241 h 257238"/>
              <a:gd name="connsiteX5" fmla="*/ 473026 w 1533852"/>
              <a:gd name="connsiteY5" fmla="*/ 34680 h 257238"/>
              <a:gd name="connsiteX6" fmla="*/ 556129 w 1533852"/>
              <a:gd name="connsiteY6" fmla="*/ 1821 h 257238"/>
              <a:gd name="connsiteX7" fmla="*/ 629720 w 1533852"/>
              <a:gd name="connsiteY7" fmla="*/ 44155 h 257238"/>
              <a:gd name="connsiteX8" fmla="*/ 709495 w 1533852"/>
              <a:gd name="connsiteY8" fmla="*/ 191520 h 257238"/>
              <a:gd name="connsiteX9" fmla="*/ 817154 w 1533852"/>
              <a:gd name="connsiteY9" fmla="*/ 248148 h 257238"/>
              <a:gd name="connsiteX10" fmla="*/ 1081995 w 1533852"/>
              <a:gd name="connsiteY10" fmla="*/ 8712 h 257238"/>
              <a:gd name="connsiteX11" fmla="*/ 1167370 w 1533852"/>
              <a:gd name="connsiteY11" fmla="*/ 66085 h 257238"/>
              <a:gd name="connsiteX12" fmla="*/ 1246555 w 1533852"/>
              <a:gd name="connsiteY12" fmla="*/ 197888 h 257238"/>
              <a:gd name="connsiteX13" fmla="*/ 1340049 w 1533852"/>
              <a:gd name="connsiteY13" fmla="*/ 248714 h 257238"/>
              <a:gd name="connsiteX14" fmla="*/ 1438343 w 1533852"/>
              <a:gd name="connsiteY14" fmla="*/ 182715 h 257238"/>
              <a:gd name="connsiteX15" fmla="*/ 1533852 w 1533852"/>
              <a:gd name="connsiteY15" fmla="*/ 26710 h 257238"/>
              <a:gd name="connsiteX0" fmla="*/ 0 w 1438343"/>
              <a:gd name="connsiteY0" fmla="*/ 8422 h 257238"/>
              <a:gd name="connsiteX1" fmla="*/ 98203 w 1438343"/>
              <a:gd name="connsiteY1" fmla="*/ 44145 h 257238"/>
              <a:gd name="connsiteX2" fmla="*/ 201480 w 1438343"/>
              <a:gd name="connsiteY2" fmla="*/ 206586 h 257238"/>
              <a:gd name="connsiteX3" fmla="*/ 282002 w 1438343"/>
              <a:gd name="connsiteY3" fmla="*/ 246364 h 257238"/>
              <a:gd name="connsiteX4" fmla="*/ 369847 w 1438343"/>
              <a:gd name="connsiteY4" fmla="*/ 198241 h 257238"/>
              <a:gd name="connsiteX5" fmla="*/ 473026 w 1438343"/>
              <a:gd name="connsiteY5" fmla="*/ 34680 h 257238"/>
              <a:gd name="connsiteX6" fmla="*/ 556129 w 1438343"/>
              <a:gd name="connsiteY6" fmla="*/ 1821 h 257238"/>
              <a:gd name="connsiteX7" fmla="*/ 629720 w 1438343"/>
              <a:gd name="connsiteY7" fmla="*/ 44155 h 257238"/>
              <a:gd name="connsiteX8" fmla="*/ 709495 w 1438343"/>
              <a:gd name="connsiteY8" fmla="*/ 191520 h 257238"/>
              <a:gd name="connsiteX9" fmla="*/ 817154 w 1438343"/>
              <a:gd name="connsiteY9" fmla="*/ 248148 h 257238"/>
              <a:gd name="connsiteX10" fmla="*/ 1081995 w 1438343"/>
              <a:gd name="connsiteY10" fmla="*/ 8712 h 257238"/>
              <a:gd name="connsiteX11" fmla="*/ 1167370 w 1438343"/>
              <a:gd name="connsiteY11" fmla="*/ 66085 h 257238"/>
              <a:gd name="connsiteX12" fmla="*/ 1246555 w 1438343"/>
              <a:gd name="connsiteY12" fmla="*/ 197888 h 257238"/>
              <a:gd name="connsiteX13" fmla="*/ 1340049 w 1438343"/>
              <a:gd name="connsiteY13" fmla="*/ 248714 h 257238"/>
              <a:gd name="connsiteX14" fmla="*/ 1438343 w 1438343"/>
              <a:gd name="connsiteY14" fmla="*/ 182715 h 257238"/>
              <a:gd name="connsiteX0" fmla="*/ 0 w 1340049"/>
              <a:gd name="connsiteY0" fmla="*/ 8422 h 257238"/>
              <a:gd name="connsiteX1" fmla="*/ 98203 w 1340049"/>
              <a:gd name="connsiteY1" fmla="*/ 44145 h 257238"/>
              <a:gd name="connsiteX2" fmla="*/ 201480 w 1340049"/>
              <a:gd name="connsiteY2" fmla="*/ 206586 h 257238"/>
              <a:gd name="connsiteX3" fmla="*/ 282002 w 1340049"/>
              <a:gd name="connsiteY3" fmla="*/ 246364 h 257238"/>
              <a:gd name="connsiteX4" fmla="*/ 369847 w 1340049"/>
              <a:gd name="connsiteY4" fmla="*/ 198241 h 257238"/>
              <a:gd name="connsiteX5" fmla="*/ 473026 w 1340049"/>
              <a:gd name="connsiteY5" fmla="*/ 34680 h 257238"/>
              <a:gd name="connsiteX6" fmla="*/ 556129 w 1340049"/>
              <a:gd name="connsiteY6" fmla="*/ 1821 h 257238"/>
              <a:gd name="connsiteX7" fmla="*/ 629720 w 1340049"/>
              <a:gd name="connsiteY7" fmla="*/ 44155 h 257238"/>
              <a:gd name="connsiteX8" fmla="*/ 709495 w 1340049"/>
              <a:gd name="connsiteY8" fmla="*/ 191520 h 257238"/>
              <a:gd name="connsiteX9" fmla="*/ 817154 w 1340049"/>
              <a:gd name="connsiteY9" fmla="*/ 248148 h 257238"/>
              <a:gd name="connsiteX10" fmla="*/ 1081995 w 1340049"/>
              <a:gd name="connsiteY10" fmla="*/ 8712 h 257238"/>
              <a:gd name="connsiteX11" fmla="*/ 1167370 w 1340049"/>
              <a:gd name="connsiteY11" fmla="*/ 66085 h 257238"/>
              <a:gd name="connsiteX12" fmla="*/ 1246555 w 1340049"/>
              <a:gd name="connsiteY12" fmla="*/ 197888 h 257238"/>
              <a:gd name="connsiteX13" fmla="*/ 1340049 w 1340049"/>
              <a:gd name="connsiteY13" fmla="*/ 248714 h 257238"/>
              <a:gd name="connsiteX0" fmla="*/ 0 w 1246555"/>
              <a:gd name="connsiteY0" fmla="*/ 8422 h 257238"/>
              <a:gd name="connsiteX1" fmla="*/ 98203 w 1246555"/>
              <a:gd name="connsiteY1" fmla="*/ 44145 h 257238"/>
              <a:gd name="connsiteX2" fmla="*/ 201480 w 1246555"/>
              <a:gd name="connsiteY2" fmla="*/ 206586 h 257238"/>
              <a:gd name="connsiteX3" fmla="*/ 282002 w 1246555"/>
              <a:gd name="connsiteY3" fmla="*/ 246364 h 257238"/>
              <a:gd name="connsiteX4" fmla="*/ 369847 w 1246555"/>
              <a:gd name="connsiteY4" fmla="*/ 198241 h 257238"/>
              <a:gd name="connsiteX5" fmla="*/ 473026 w 1246555"/>
              <a:gd name="connsiteY5" fmla="*/ 34680 h 257238"/>
              <a:gd name="connsiteX6" fmla="*/ 556129 w 1246555"/>
              <a:gd name="connsiteY6" fmla="*/ 1821 h 257238"/>
              <a:gd name="connsiteX7" fmla="*/ 629720 w 1246555"/>
              <a:gd name="connsiteY7" fmla="*/ 44155 h 257238"/>
              <a:gd name="connsiteX8" fmla="*/ 709495 w 1246555"/>
              <a:gd name="connsiteY8" fmla="*/ 191520 h 257238"/>
              <a:gd name="connsiteX9" fmla="*/ 817154 w 1246555"/>
              <a:gd name="connsiteY9" fmla="*/ 248148 h 257238"/>
              <a:gd name="connsiteX10" fmla="*/ 1081995 w 1246555"/>
              <a:gd name="connsiteY10" fmla="*/ 8712 h 257238"/>
              <a:gd name="connsiteX11" fmla="*/ 1167370 w 1246555"/>
              <a:gd name="connsiteY11" fmla="*/ 66085 h 257238"/>
              <a:gd name="connsiteX12" fmla="*/ 1246555 w 1246555"/>
              <a:gd name="connsiteY12" fmla="*/ 197888 h 257238"/>
              <a:gd name="connsiteX0" fmla="*/ 0 w 1167370"/>
              <a:gd name="connsiteY0" fmla="*/ 8422 h 257238"/>
              <a:gd name="connsiteX1" fmla="*/ 98203 w 1167370"/>
              <a:gd name="connsiteY1" fmla="*/ 44145 h 257238"/>
              <a:gd name="connsiteX2" fmla="*/ 201480 w 1167370"/>
              <a:gd name="connsiteY2" fmla="*/ 206586 h 257238"/>
              <a:gd name="connsiteX3" fmla="*/ 282002 w 1167370"/>
              <a:gd name="connsiteY3" fmla="*/ 246364 h 257238"/>
              <a:gd name="connsiteX4" fmla="*/ 369847 w 1167370"/>
              <a:gd name="connsiteY4" fmla="*/ 198241 h 257238"/>
              <a:gd name="connsiteX5" fmla="*/ 473026 w 1167370"/>
              <a:gd name="connsiteY5" fmla="*/ 34680 h 257238"/>
              <a:gd name="connsiteX6" fmla="*/ 556129 w 1167370"/>
              <a:gd name="connsiteY6" fmla="*/ 1821 h 257238"/>
              <a:gd name="connsiteX7" fmla="*/ 629720 w 1167370"/>
              <a:gd name="connsiteY7" fmla="*/ 44155 h 257238"/>
              <a:gd name="connsiteX8" fmla="*/ 709495 w 1167370"/>
              <a:gd name="connsiteY8" fmla="*/ 191520 h 257238"/>
              <a:gd name="connsiteX9" fmla="*/ 817154 w 1167370"/>
              <a:gd name="connsiteY9" fmla="*/ 248148 h 257238"/>
              <a:gd name="connsiteX10" fmla="*/ 1081995 w 1167370"/>
              <a:gd name="connsiteY10" fmla="*/ 8712 h 257238"/>
              <a:gd name="connsiteX11" fmla="*/ 1167370 w 1167370"/>
              <a:gd name="connsiteY11" fmla="*/ 66085 h 257238"/>
              <a:gd name="connsiteX0" fmla="*/ 0 w 1081995"/>
              <a:gd name="connsiteY0" fmla="*/ 6997 h 255813"/>
              <a:gd name="connsiteX1" fmla="*/ 98203 w 1081995"/>
              <a:gd name="connsiteY1" fmla="*/ 42720 h 255813"/>
              <a:gd name="connsiteX2" fmla="*/ 201480 w 1081995"/>
              <a:gd name="connsiteY2" fmla="*/ 205161 h 255813"/>
              <a:gd name="connsiteX3" fmla="*/ 282002 w 1081995"/>
              <a:gd name="connsiteY3" fmla="*/ 244939 h 255813"/>
              <a:gd name="connsiteX4" fmla="*/ 369847 w 1081995"/>
              <a:gd name="connsiteY4" fmla="*/ 196816 h 255813"/>
              <a:gd name="connsiteX5" fmla="*/ 473026 w 1081995"/>
              <a:gd name="connsiteY5" fmla="*/ 33255 h 255813"/>
              <a:gd name="connsiteX6" fmla="*/ 556129 w 1081995"/>
              <a:gd name="connsiteY6" fmla="*/ 396 h 255813"/>
              <a:gd name="connsiteX7" fmla="*/ 629720 w 1081995"/>
              <a:gd name="connsiteY7" fmla="*/ 42730 h 255813"/>
              <a:gd name="connsiteX8" fmla="*/ 709495 w 1081995"/>
              <a:gd name="connsiteY8" fmla="*/ 190095 h 255813"/>
              <a:gd name="connsiteX9" fmla="*/ 817154 w 1081995"/>
              <a:gd name="connsiteY9" fmla="*/ 246723 h 255813"/>
              <a:gd name="connsiteX10" fmla="*/ 1081995 w 1081995"/>
              <a:gd name="connsiteY10" fmla="*/ 7287 h 255813"/>
              <a:gd name="connsiteX0" fmla="*/ 0 w 817154"/>
              <a:gd name="connsiteY0" fmla="*/ 6997 h 255813"/>
              <a:gd name="connsiteX1" fmla="*/ 98203 w 817154"/>
              <a:gd name="connsiteY1" fmla="*/ 42720 h 255813"/>
              <a:gd name="connsiteX2" fmla="*/ 201480 w 817154"/>
              <a:gd name="connsiteY2" fmla="*/ 205161 h 255813"/>
              <a:gd name="connsiteX3" fmla="*/ 282002 w 817154"/>
              <a:gd name="connsiteY3" fmla="*/ 244939 h 255813"/>
              <a:gd name="connsiteX4" fmla="*/ 369847 w 817154"/>
              <a:gd name="connsiteY4" fmla="*/ 196816 h 255813"/>
              <a:gd name="connsiteX5" fmla="*/ 473026 w 817154"/>
              <a:gd name="connsiteY5" fmla="*/ 33255 h 255813"/>
              <a:gd name="connsiteX6" fmla="*/ 556129 w 817154"/>
              <a:gd name="connsiteY6" fmla="*/ 396 h 255813"/>
              <a:gd name="connsiteX7" fmla="*/ 629720 w 817154"/>
              <a:gd name="connsiteY7" fmla="*/ 42730 h 255813"/>
              <a:gd name="connsiteX8" fmla="*/ 709495 w 817154"/>
              <a:gd name="connsiteY8" fmla="*/ 190095 h 255813"/>
              <a:gd name="connsiteX9" fmla="*/ 817154 w 817154"/>
              <a:gd name="connsiteY9" fmla="*/ 246723 h 255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7154" h="255813">
                <a:moveTo>
                  <a:pt x="0" y="6997"/>
                </a:moveTo>
                <a:cubicBezTo>
                  <a:pt x="21336" y="2860"/>
                  <a:pt x="64623" y="9693"/>
                  <a:pt x="98203" y="42720"/>
                </a:cubicBezTo>
                <a:cubicBezTo>
                  <a:pt x="131783" y="75747"/>
                  <a:pt x="170847" y="171458"/>
                  <a:pt x="201480" y="205161"/>
                </a:cubicBezTo>
                <a:cubicBezTo>
                  <a:pt x="232113" y="238864"/>
                  <a:pt x="252236" y="243261"/>
                  <a:pt x="282002" y="244939"/>
                </a:cubicBezTo>
                <a:cubicBezTo>
                  <a:pt x="311768" y="246617"/>
                  <a:pt x="338010" y="232097"/>
                  <a:pt x="369847" y="196816"/>
                </a:cubicBezTo>
                <a:cubicBezTo>
                  <a:pt x="401684" y="161535"/>
                  <a:pt x="441979" y="65992"/>
                  <a:pt x="473026" y="33255"/>
                </a:cubicBezTo>
                <a:cubicBezTo>
                  <a:pt x="504073" y="518"/>
                  <a:pt x="530013" y="-1183"/>
                  <a:pt x="556129" y="396"/>
                </a:cubicBezTo>
                <a:cubicBezTo>
                  <a:pt x="582245" y="1975"/>
                  <a:pt x="601091" y="14182"/>
                  <a:pt x="629720" y="42730"/>
                </a:cubicBezTo>
                <a:cubicBezTo>
                  <a:pt x="659901" y="92659"/>
                  <a:pt x="678256" y="156096"/>
                  <a:pt x="709495" y="190095"/>
                </a:cubicBezTo>
                <a:cubicBezTo>
                  <a:pt x="740734" y="224094"/>
                  <a:pt x="755071" y="277191"/>
                  <a:pt x="817154" y="246723"/>
                </a:cubicBezTo>
              </a:path>
            </a:pathLst>
          </a:custGeom>
          <a:noFill/>
          <a:ln w="53975">
            <a:solidFill>
              <a:srgbClr val="065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B3851DAF-004D-4D03-9AE1-A239C4060E95}"/>
              </a:ext>
            </a:extLst>
          </p:cNvPr>
          <p:cNvGrpSpPr/>
          <p:nvPr/>
        </p:nvGrpSpPr>
        <p:grpSpPr>
          <a:xfrm>
            <a:off x="1249601" y="614610"/>
            <a:ext cx="891816" cy="74686"/>
            <a:chOff x="1679905" y="722186"/>
            <a:chExt cx="891816" cy="74686"/>
          </a:xfrm>
          <a:solidFill>
            <a:srgbClr val="065A36"/>
          </a:solidFill>
        </p:grpSpPr>
        <p:sp>
          <p:nvSpPr>
            <p:cNvPr id="2" name="Овал 1">
              <a:extLst>
                <a:ext uri="{FF2B5EF4-FFF2-40B4-BE49-F238E27FC236}">
                  <a16:creationId xmlns:a16="http://schemas.microsoft.com/office/drawing/2014/main" id="{DA171E1F-7043-47F3-9C62-76CEBFF6A04F}"/>
                </a:ext>
              </a:extLst>
            </p:cNvPr>
            <p:cNvSpPr/>
            <p:nvPr/>
          </p:nvSpPr>
          <p:spPr>
            <a:xfrm>
              <a:off x="1679905" y="722186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081D1483-8D75-4CF4-ABD6-55D85379FD62}"/>
                </a:ext>
              </a:extLst>
            </p:cNvPr>
            <p:cNvSpPr/>
            <p:nvPr/>
          </p:nvSpPr>
          <p:spPr>
            <a:xfrm>
              <a:off x="1953921" y="724814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Овал 66">
              <a:extLst>
                <a:ext uri="{FF2B5EF4-FFF2-40B4-BE49-F238E27FC236}">
                  <a16:creationId xmlns:a16="http://schemas.microsoft.com/office/drawing/2014/main" id="{4058F6CE-DB6C-461F-B968-BF82B64B690C}"/>
                </a:ext>
              </a:extLst>
            </p:cNvPr>
            <p:cNvSpPr/>
            <p:nvPr/>
          </p:nvSpPr>
          <p:spPr>
            <a:xfrm>
              <a:off x="2227937" y="726804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Овал 67">
              <a:extLst>
                <a:ext uri="{FF2B5EF4-FFF2-40B4-BE49-F238E27FC236}">
                  <a16:creationId xmlns:a16="http://schemas.microsoft.com/office/drawing/2014/main" id="{45061C54-7C14-41FE-BC27-0F9EB68184DA}"/>
                </a:ext>
              </a:extLst>
            </p:cNvPr>
            <p:cNvSpPr/>
            <p:nvPr/>
          </p:nvSpPr>
          <p:spPr>
            <a:xfrm>
              <a:off x="2501653" y="724177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" name="Овал 2">
            <a:extLst>
              <a:ext uri="{FF2B5EF4-FFF2-40B4-BE49-F238E27FC236}">
                <a16:creationId xmlns:a16="http://schemas.microsoft.com/office/drawing/2014/main" id="{67306392-7E81-400A-B5DB-635CB093CA92}"/>
              </a:ext>
            </a:extLst>
          </p:cNvPr>
          <p:cNvSpPr/>
          <p:nvPr/>
        </p:nvSpPr>
        <p:spPr>
          <a:xfrm>
            <a:off x="1206348" y="1258222"/>
            <a:ext cx="704606" cy="704606"/>
          </a:xfrm>
          <a:prstGeom prst="ellipse">
            <a:avLst/>
          </a:prstGeom>
          <a:gradFill>
            <a:gsLst>
              <a:gs pos="7000">
                <a:srgbClr val="065A36"/>
              </a:gs>
              <a:gs pos="100000">
                <a:srgbClr val="2EFAB6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Овал 70">
            <a:extLst>
              <a:ext uri="{FF2B5EF4-FFF2-40B4-BE49-F238E27FC236}">
                <a16:creationId xmlns:a16="http://schemas.microsoft.com/office/drawing/2014/main" id="{5C542EFE-A5E3-4FA7-AAE8-8BC12E8B0052}"/>
              </a:ext>
            </a:extLst>
          </p:cNvPr>
          <p:cNvSpPr/>
          <p:nvPr/>
        </p:nvSpPr>
        <p:spPr>
          <a:xfrm>
            <a:off x="10111920" y="6411457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Овал 71">
            <a:extLst>
              <a:ext uri="{FF2B5EF4-FFF2-40B4-BE49-F238E27FC236}">
                <a16:creationId xmlns:a16="http://schemas.microsoft.com/office/drawing/2014/main" id="{C791413D-7AF9-4F9D-ACB5-31D06F64FC49}"/>
              </a:ext>
            </a:extLst>
          </p:cNvPr>
          <p:cNvSpPr/>
          <p:nvPr/>
        </p:nvSpPr>
        <p:spPr>
          <a:xfrm>
            <a:off x="10385636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Овал 104">
            <a:extLst>
              <a:ext uri="{FF2B5EF4-FFF2-40B4-BE49-F238E27FC236}">
                <a16:creationId xmlns:a16="http://schemas.microsoft.com/office/drawing/2014/main" id="{504A0780-6C6A-4BE8-B13F-7E7B6CFE42D7}"/>
              </a:ext>
            </a:extLst>
          </p:cNvPr>
          <p:cNvSpPr/>
          <p:nvPr/>
        </p:nvSpPr>
        <p:spPr>
          <a:xfrm>
            <a:off x="9834985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Овал 105">
            <a:extLst>
              <a:ext uri="{FF2B5EF4-FFF2-40B4-BE49-F238E27FC236}">
                <a16:creationId xmlns:a16="http://schemas.microsoft.com/office/drawing/2014/main" id="{0E68EFFA-F4D2-43DF-B24D-D64915885CFB}"/>
              </a:ext>
            </a:extLst>
          </p:cNvPr>
          <p:cNvSpPr/>
          <p:nvPr/>
        </p:nvSpPr>
        <p:spPr>
          <a:xfrm>
            <a:off x="9563071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BADC510-57AF-4113-A1C7-6A1DCAC3ED79}"/>
              </a:ext>
            </a:extLst>
          </p:cNvPr>
          <p:cNvGrpSpPr/>
          <p:nvPr/>
        </p:nvGrpSpPr>
        <p:grpSpPr>
          <a:xfrm>
            <a:off x="10385634" y="4534021"/>
            <a:ext cx="229923" cy="728604"/>
            <a:chOff x="10385634" y="4534021"/>
            <a:chExt cx="229923" cy="728604"/>
          </a:xfrm>
          <a:gradFill>
            <a:gsLst>
              <a:gs pos="6000">
                <a:srgbClr val="2EFAB6"/>
              </a:gs>
              <a:gs pos="95000">
                <a:srgbClr val="1C6A68"/>
              </a:gs>
            </a:gsLst>
            <a:lin ang="2400000" scaled="0"/>
          </a:gradFill>
        </p:grpSpPr>
        <p:sp>
          <p:nvSpPr>
            <p:cNvPr id="69" name="Овал 68">
              <a:extLst>
                <a:ext uri="{FF2B5EF4-FFF2-40B4-BE49-F238E27FC236}">
                  <a16:creationId xmlns:a16="http://schemas.microsoft.com/office/drawing/2014/main" id="{C8F8B0AB-E44C-492E-A400-B1D3543DB33E}"/>
                </a:ext>
              </a:extLst>
            </p:cNvPr>
            <p:cNvSpPr/>
            <p:nvPr/>
          </p:nvSpPr>
          <p:spPr>
            <a:xfrm>
              <a:off x="10385634" y="4534021"/>
              <a:ext cx="228018" cy="2280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Овал 72">
              <a:extLst>
                <a:ext uri="{FF2B5EF4-FFF2-40B4-BE49-F238E27FC236}">
                  <a16:creationId xmlns:a16="http://schemas.microsoft.com/office/drawing/2014/main" id="{DBB80D09-5764-4C0C-8657-43DE4A2B2461}"/>
                </a:ext>
              </a:extLst>
            </p:cNvPr>
            <p:cNvSpPr/>
            <p:nvPr/>
          </p:nvSpPr>
          <p:spPr>
            <a:xfrm>
              <a:off x="10387539" y="5034607"/>
              <a:ext cx="228018" cy="228018"/>
            </a:xfrm>
            <a:prstGeom prst="ellipse">
              <a:avLst/>
            </a:prstGeom>
            <a:gradFill>
              <a:gsLst>
                <a:gs pos="85000">
                  <a:srgbClr val="2EFAB6"/>
                </a:gs>
                <a:gs pos="12000">
                  <a:srgbClr val="1C6A68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03" name="Группа 102">
            <a:extLst>
              <a:ext uri="{FF2B5EF4-FFF2-40B4-BE49-F238E27FC236}">
                <a16:creationId xmlns:a16="http://schemas.microsoft.com/office/drawing/2014/main" id="{0955DB9D-67F5-4299-9DCC-0CC84B720E36}"/>
              </a:ext>
            </a:extLst>
          </p:cNvPr>
          <p:cNvGrpSpPr/>
          <p:nvPr/>
        </p:nvGrpSpPr>
        <p:grpSpPr>
          <a:xfrm>
            <a:off x="2747012" y="1356973"/>
            <a:ext cx="2435312" cy="2435312"/>
            <a:chOff x="2740156" y="1365798"/>
            <a:chExt cx="2435312" cy="2435312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ACA66049-E66C-46BC-9C60-44A460D02067}"/>
                </a:ext>
              </a:extLst>
            </p:cNvPr>
            <p:cNvSpPr/>
            <p:nvPr/>
          </p:nvSpPr>
          <p:spPr>
            <a:xfrm>
              <a:off x="2740156" y="1365798"/>
              <a:ext cx="2435312" cy="2435312"/>
            </a:xfrm>
            <a:prstGeom prst="ellipse">
              <a:avLst/>
            </a:prstGeom>
            <a:noFill/>
            <a:ln w="57150">
              <a:gradFill>
                <a:gsLst>
                  <a:gs pos="4000">
                    <a:srgbClr val="1A4A37"/>
                  </a:gs>
                  <a:gs pos="100000">
                    <a:srgbClr val="7AFAE2"/>
                  </a:gs>
                </a:gsLst>
                <a:lin ang="1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grpSp>
          <p:nvGrpSpPr>
            <p:cNvPr id="102" name="Группа 101">
              <a:extLst>
                <a:ext uri="{FF2B5EF4-FFF2-40B4-BE49-F238E27FC236}">
                  <a16:creationId xmlns:a16="http://schemas.microsoft.com/office/drawing/2014/main" id="{E51DF657-E9C5-4A7B-9278-70307F903F5D}"/>
                </a:ext>
              </a:extLst>
            </p:cNvPr>
            <p:cNvGrpSpPr/>
            <p:nvPr/>
          </p:nvGrpSpPr>
          <p:grpSpPr>
            <a:xfrm>
              <a:off x="2991393" y="1619594"/>
              <a:ext cx="1910443" cy="1723884"/>
              <a:chOff x="2991393" y="1619594"/>
              <a:chExt cx="1910443" cy="1723884"/>
            </a:xfrm>
          </p:grpSpPr>
          <p:cxnSp>
            <p:nvCxnSpPr>
              <p:cNvPr id="11" name="Прямая соединительная линия 10">
                <a:extLst>
                  <a:ext uri="{FF2B5EF4-FFF2-40B4-BE49-F238E27FC236}">
                    <a16:creationId xmlns:a16="http://schemas.microsoft.com/office/drawing/2014/main" id="{2EAAA38B-3772-4C67-B140-74C5F52F95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71900" y="1619594"/>
                <a:ext cx="342900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Прямая соединительная линия 58">
                <a:extLst>
                  <a:ext uri="{FF2B5EF4-FFF2-40B4-BE49-F238E27FC236}">
                    <a16:creationId xmlns:a16="http://schemas.microsoft.com/office/drawing/2014/main" id="{C954D6D6-272A-43CB-A94B-62A381EBDE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80014" y="1786458"/>
                <a:ext cx="1133203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Прямая соединительная линия 61">
                <a:extLst>
                  <a:ext uri="{FF2B5EF4-FFF2-40B4-BE49-F238E27FC236}">
                    <a16:creationId xmlns:a16="http://schemas.microsoft.com/office/drawing/2014/main" id="{788375AA-CA6B-4787-ADBD-472811C850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6098" y="2136489"/>
                <a:ext cx="1706812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Прямая соединительная линия 64">
                <a:extLst>
                  <a:ext uri="{FF2B5EF4-FFF2-40B4-BE49-F238E27FC236}">
                    <a16:creationId xmlns:a16="http://schemas.microsoft.com/office/drawing/2014/main" id="{6C5B3520-160C-4445-8FD8-977072B122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71007" y="1966672"/>
                <a:ext cx="1541417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Прямая соединительная линия 85">
                <a:extLst>
                  <a:ext uri="{FF2B5EF4-FFF2-40B4-BE49-F238E27FC236}">
                    <a16:creationId xmlns:a16="http://schemas.microsoft.com/office/drawing/2014/main" id="{9927F3E0-0408-4E72-BC7E-A75C062B25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26378" y="2308751"/>
                <a:ext cx="1843556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Прямая соединительная линия 91">
                <a:extLst>
                  <a:ext uri="{FF2B5EF4-FFF2-40B4-BE49-F238E27FC236}">
                    <a16:creationId xmlns:a16="http://schemas.microsoft.com/office/drawing/2014/main" id="{2E6CC4EF-F80A-4469-9783-1A3765DCF2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1393" y="2655548"/>
                <a:ext cx="1910443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Прямая соединительная линия 94">
                <a:extLst>
                  <a:ext uri="{FF2B5EF4-FFF2-40B4-BE49-F238E27FC236}">
                    <a16:creationId xmlns:a16="http://schemas.microsoft.com/office/drawing/2014/main" id="{4CAFD233-CC90-4BE1-81A5-DC7EF7F522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91393" y="2476267"/>
                <a:ext cx="1910443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Прямая соединительная линия 95">
                <a:extLst>
                  <a:ext uri="{FF2B5EF4-FFF2-40B4-BE49-F238E27FC236}">
                    <a16:creationId xmlns:a16="http://schemas.microsoft.com/office/drawing/2014/main" id="{3E5F110E-FE2A-4BE1-8F22-6C9EB42C62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30960" y="2824371"/>
                <a:ext cx="1843556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Прямая соединительная линия 96">
                <a:extLst>
                  <a:ext uri="{FF2B5EF4-FFF2-40B4-BE49-F238E27FC236}">
                    <a16:creationId xmlns:a16="http://schemas.microsoft.com/office/drawing/2014/main" id="{EC144236-88C0-4D03-8EB7-7F1FA21B85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97347" y="3000452"/>
                <a:ext cx="1541417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Прямая соединительная линия 99">
                <a:extLst>
                  <a:ext uri="{FF2B5EF4-FFF2-40B4-BE49-F238E27FC236}">
                    <a16:creationId xmlns:a16="http://schemas.microsoft.com/office/drawing/2014/main" id="{8763FCB0-25C7-4B55-AA13-9C7AC776CE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5298" y="3170758"/>
                <a:ext cx="1133203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Прямая соединительная линия 100">
                <a:extLst>
                  <a:ext uri="{FF2B5EF4-FFF2-40B4-BE49-F238E27FC236}">
                    <a16:creationId xmlns:a16="http://schemas.microsoft.com/office/drawing/2014/main" id="{B212A9B1-8C2A-42ED-ABB8-BB1ABB4378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2902" y="3343478"/>
                <a:ext cx="1133203" cy="0"/>
              </a:xfrm>
              <a:prstGeom prst="line">
                <a:avLst/>
              </a:prstGeom>
              <a:ln w="25400" cap="rnd">
                <a:solidFill>
                  <a:srgbClr val="1A4A37"/>
                </a:solidFill>
                <a:bevel/>
                <a:tailEnd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3" name="Группа 232">
            <a:extLst>
              <a:ext uri="{FF2B5EF4-FFF2-40B4-BE49-F238E27FC236}">
                <a16:creationId xmlns:a16="http://schemas.microsoft.com/office/drawing/2014/main" id="{940990F3-4C66-4476-B338-15B78FCE3D67}"/>
              </a:ext>
            </a:extLst>
          </p:cNvPr>
          <p:cNvGrpSpPr/>
          <p:nvPr/>
        </p:nvGrpSpPr>
        <p:grpSpPr>
          <a:xfrm>
            <a:off x="6029633" y="4243503"/>
            <a:ext cx="1910443" cy="1292430"/>
            <a:chOff x="6029633" y="4243503"/>
            <a:chExt cx="1910443" cy="1292430"/>
          </a:xfrm>
        </p:grpSpPr>
        <p:cxnSp>
          <p:nvCxnSpPr>
            <p:cNvPr id="218" name="Прямая соединительная линия 217">
              <a:extLst>
                <a:ext uri="{FF2B5EF4-FFF2-40B4-BE49-F238E27FC236}">
                  <a16:creationId xmlns:a16="http://schemas.microsoft.com/office/drawing/2014/main" id="{8A61619D-87A4-463D-BF35-5239957DC8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03074" y="5535933"/>
              <a:ext cx="356495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Прямая соединительная линия 218">
              <a:extLst>
                <a:ext uri="{FF2B5EF4-FFF2-40B4-BE49-F238E27FC236}">
                  <a16:creationId xmlns:a16="http://schemas.microsoft.com/office/drawing/2014/main" id="{61B43538-3A67-45E4-8236-B5B0BE324D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7128" y="5369069"/>
              <a:ext cx="1205722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Прямая соединительная линия 219">
              <a:extLst>
                <a:ext uri="{FF2B5EF4-FFF2-40B4-BE49-F238E27FC236}">
                  <a16:creationId xmlns:a16="http://schemas.microsoft.com/office/drawing/2014/main" id="{64B74718-3368-4290-956D-F77EB25BCAC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138559" y="4998718"/>
              <a:ext cx="1706812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Прямая соединительная линия 220">
              <a:extLst>
                <a:ext uri="{FF2B5EF4-FFF2-40B4-BE49-F238E27FC236}">
                  <a16:creationId xmlns:a16="http://schemas.microsoft.com/office/drawing/2014/main" id="{4A08B36B-CB04-4D08-A69E-DE16366E63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93155" y="5173552"/>
              <a:ext cx="1565672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Прямая соединительная линия 221">
              <a:extLst>
                <a:ext uri="{FF2B5EF4-FFF2-40B4-BE49-F238E27FC236}">
                  <a16:creationId xmlns:a16="http://schemas.microsoft.com/office/drawing/2014/main" id="{69FABB7F-05CA-4898-A46B-072EA9AA12A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061535" y="4816296"/>
              <a:ext cx="184355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Прямая соединительная линия 222">
              <a:extLst>
                <a:ext uri="{FF2B5EF4-FFF2-40B4-BE49-F238E27FC236}">
                  <a16:creationId xmlns:a16="http://schemas.microsoft.com/office/drawing/2014/main" id="{4597C4D8-5CAF-4A85-AFCC-2C8237D2286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029633" y="4439019"/>
              <a:ext cx="1910443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Прямая соединительная линия 223">
              <a:extLst>
                <a:ext uri="{FF2B5EF4-FFF2-40B4-BE49-F238E27FC236}">
                  <a16:creationId xmlns:a16="http://schemas.microsoft.com/office/drawing/2014/main" id="{7661B18E-11A2-49DC-B335-0941E75568EB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029633" y="4628460"/>
              <a:ext cx="1910443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Прямая соединительная линия 224">
              <a:extLst>
                <a:ext uri="{FF2B5EF4-FFF2-40B4-BE49-F238E27FC236}">
                  <a16:creationId xmlns:a16="http://schemas.microsoft.com/office/drawing/2014/main" id="{5190076E-4F5C-48F2-BB89-80072923796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6057901" y="4243503"/>
              <a:ext cx="184355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bevel/>
              <a:tailEnd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0" name="Группа 239">
            <a:extLst>
              <a:ext uri="{FF2B5EF4-FFF2-40B4-BE49-F238E27FC236}">
                <a16:creationId xmlns:a16="http://schemas.microsoft.com/office/drawing/2014/main" id="{3BB47139-2410-4B21-B2C8-2D4CE6F67EB9}"/>
              </a:ext>
            </a:extLst>
          </p:cNvPr>
          <p:cNvGrpSpPr/>
          <p:nvPr/>
        </p:nvGrpSpPr>
        <p:grpSpPr>
          <a:xfrm>
            <a:off x="-386022" y="4322846"/>
            <a:ext cx="10611428" cy="2909608"/>
            <a:chOff x="-360268" y="4327942"/>
            <a:chExt cx="10611428" cy="2909608"/>
          </a:xfrm>
        </p:grpSpPr>
        <p:sp>
          <p:nvSpPr>
            <p:cNvPr id="236" name="Полилиния: фигура 235">
              <a:extLst>
                <a:ext uri="{FF2B5EF4-FFF2-40B4-BE49-F238E27FC236}">
                  <a16:creationId xmlns:a16="http://schemas.microsoft.com/office/drawing/2014/main" id="{A0BBC618-08BF-4A7E-A638-FD4B56A80194}"/>
                </a:ext>
              </a:extLst>
            </p:cNvPr>
            <p:cNvSpPr/>
            <p:nvPr/>
          </p:nvSpPr>
          <p:spPr>
            <a:xfrm rot="10800000">
              <a:off x="4428463" y="5560037"/>
              <a:ext cx="5822697" cy="1570157"/>
            </a:xfrm>
            <a:custGeom>
              <a:avLst/>
              <a:gdLst>
                <a:gd name="connsiteX0" fmla="*/ 0 w 3576320"/>
                <a:gd name="connsiteY0" fmla="*/ 0 h 1401445"/>
                <a:gd name="connsiteX1" fmla="*/ 416560 w 3576320"/>
                <a:gd name="connsiteY1" fmla="*/ 721360 h 1401445"/>
                <a:gd name="connsiteX2" fmla="*/ 889000 w 3576320"/>
                <a:gd name="connsiteY2" fmla="*/ 1163320 h 1401445"/>
                <a:gd name="connsiteX3" fmla="*/ 1468120 w 3576320"/>
                <a:gd name="connsiteY3" fmla="*/ 1376680 h 1401445"/>
                <a:gd name="connsiteX4" fmla="*/ 2199640 w 3576320"/>
                <a:gd name="connsiteY4" fmla="*/ 1391920 h 1401445"/>
                <a:gd name="connsiteX5" fmla="*/ 2992120 w 3576320"/>
                <a:gd name="connsiteY5" fmla="*/ 1330960 h 1401445"/>
                <a:gd name="connsiteX6" fmla="*/ 3576320 w 3576320"/>
                <a:gd name="connsiteY6" fmla="*/ 1320800 h 1401445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5252720 w 5252720"/>
                <a:gd name="connsiteY6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844544 w 5252720"/>
                <a:gd name="connsiteY6" fmla="*/ 1586991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4070096 w 5252720"/>
                <a:gd name="connsiteY6" fmla="*/ 1422399 h 2107184"/>
                <a:gd name="connsiteX7" fmla="*/ 5252720 w 5252720"/>
                <a:gd name="connsiteY7" fmla="*/ 2107184 h 2107184"/>
                <a:gd name="connsiteX0" fmla="*/ 0 w 5136896"/>
                <a:gd name="connsiteY0" fmla="*/ 0 h 1960880"/>
                <a:gd name="connsiteX1" fmla="*/ 416560 w 5136896"/>
                <a:gd name="connsiteY1" fmla="*/ 721360 h 1960880"/>
                <a:gd name="connsiteX2" fmla="*/ 889000 w 5136896"/>
                <a:gd name="connsiteY2" fmla="*/ 1163320 h 1960880"/>
                <a:gd name="connsiteX3" fmla="*/ 1468120 w 5136896"/>
                <a:gd name="connsiteY3" fmla="*/ 1376680 h 1960880"/>
                <a:gd name="connsiteX4" fmla="*/ 2199640 w 5136896"/>
                <a:gd name="connsiteY4" fmla="*/ 1391920 h 1960880"/>
                <a:gd name="connsiteX5" fmla="*/ 2992120 w 5136896"/>
                <a:gd name="connsiteY5" fmla="*/ 1330960 h 1960880"/>
                <a:gd name="connsiteX6" fmla="*/ 4070096 w 5136896"/>
                <a:gd name="connsiteY6" fmla="*/ 1422399 h 1960880"/>
                <a:gd name="connsiteX7" fmla="*/ 5136896 w 5136896"/>
                <a:gd name="connsiteY7" fmla="*/ 1960880 h 1960880"/>
                <a:gd name="connsiteX0" fmla="*/ 0 w 5027168"/>
                <a:gd name="connsiteY0" fmla="*/ 0 h 1948688"/>
                <a:gd name="connsiteX1" fmla="*/ 416560 w 5027168"/>
                <a:gd name="connsiteY1" fmla="*/ 721360 h 1948688"/>
                <a:gd name="connsiteX2" fmla="*/ 889000 w 5027168"/>
                <a:gd name="connsiteY2" fmla="*/ 1163320 h 1948688"/>
                <a:gd name="connsiteX3" fmla="*/ 1468120 w 5027168"/>
                <a:gd name="connsiteY3" fmla="*/ 1376680 h 1948688"/>
                <a:gd name="connsiteX4" fmla="*/ 2199640 w 5027168"/>
                <a:gd name="connsiteY4" fmla="*/ 1391920 h 1948688"/>
                <a:gd name="connsiteX5" fmla="*/ 2992120 w 5027168"/>
                <a:gd name="connsiteY5" fmla="*/ 1330960 h 1948688"/>
                <a:gd name="connsiteX6" fmla="*/ 4070096 w 5027168"/>
                <a:gd name="connsiteY6" fmla="*/ 1422399 h 1948688"/>
                <a:gd name="connsiteX7" fmla="*/ 5027168 w 5027168"/>
                <a:gd name="connsiteY7" fmla="*/ 1948688 h 1948688"/>
                <a:gd name="connsiteX0" fmla="*/ 0 w 5027168"/>
                <a:gd name="connsiteY0" fmla="*/ 0 h 1948688"/>
                <a:gd name="connsiteX1" fmla="*/ 416560 w 5027168"/>
                <a:gd name="connsiteY1" fmla="*/ 721360 h 1948688"/>
                <a:gd name="connsiteX2" fmla="*/ 889000 w 5027168"/>
                <a:gd name="connsiteY2" fmla="*/ 1163320 h 1948688"/>
                <a:gd name="connsiteX3" fmla="*/ 1468120 w 5027168"/>
                <a:gd name="connsiteY3" fmla="*/ 1376680 h 1948688"/>
                <a:gd name="connsiteX4" fmla="*/ 2199640 w 5027168"/>
                <a:gd name="connsiteY4" fmla="*/ 1391920 h 1948688"/>
                <a:gd name="connsiteX5" fmla="*/ 2992120 w 5027168"/>
                <a:gd name="connsiteY5" fmla="*/ 1330960 h 1948688"/>
                <a:gd name="connsiteX6" fmla="*/ 4070096 w 5027168"/>
                <a:gd name="connsiteY6" fmla="*/ 1422399 h 1948688"/>
                <a:gd name="connsiteX7" fmla="*/ 5027168 w 5027168"/>
                <a:gd name="connsiteY7" fmla="*/ 1948688 h 1948688"/>
                <a:gd name="connsiteX0" fmla="*/ 0 w 5096336"/>
                <a:gd name="connsiteY0" fmla="*/ 0 h 1983819"/>
                <a:gd name="connsiteX1" fmla="*/ 416560 w 5096336"/>
                <a:gd name="connsiteY1" fmla="*/ 721360 h 1983819"/>
                <a:gd name="connsiteX2" fmla="*/ 889000 w 5096336"/>
                <a:gd name="connsiteY2" fmla="*/ 1163320 h 1983819"/>
                <a:gd name="connsiteX3" fmla="*/ 1468120 w 5096336"/>
                <a:gd name="connsiteY3" fmla="*/ 1376680 h 1983819"/>
                <a:gd name="connsiteX4" fmla="*/ 2199640 w 5096336"/>
                <a:gd name="connsiteY4" fmla="*/ 1391920 h 1983819"/>
                <a:gd name="connsiteX5" fmla="*/ 2992120 w 5096336"/>
                <a:gd name="connsiteY5" fmla="*/ 1330960 h 1983819"/>
                <a:gd name="connsiteX6" fmla="*/ 4070096 w 5096336"/>
                <a:gd name="connsiteY6" fmla="*/ 1422399 h 1983819"/>
                <a:gd name="connsiteX7" fmla="*/ 5027168 w 5096336"/>
                <a:gd name="connsiteY7" fmla="*/ 1948688 h 1983819"/>
                <a:gd name="connsiteX8" fmla="*/ 5021072 w 5096336"/>
                <a:gd name="connsiteY8" fmla="*/ 1934463 h 1983819"/>
                <a:gd name="connsiteX0" fmla="*/ 0 w 5111046"/>
                <a:gd name="connsiteY0" fmla="*/ 113793 h 2064961"/>
                <a:gd name="connsiteX1" fmla="*/ 416560 w 5111046"/>
                <a:gd name="connsiteY1" fmla="*/ 835153 h 2064961"/>
                <a:gd name="connsiteX2" fmla="*/ 889000 w 5111046"/>
                <a:gd name="connsiteY2" fmla="*/ 1277113 h 2064961"/>
                <a:gd name="connsiteX3" fmla="*/ 1468120 w 5111046"/>
                <a:gd name="connsiteY3" fmla="*/ 1490473 h 2064961"/>
                <a:gd name="connsiteX4" fmla="*/ 2199640 w 5111046"/>
                <a:gd name="connsiteY4" fmla="*/ 1505713 h 2064961"/>
                <a:gd name="connsiteX5" fmla="*/ 2992120 w 5111046"/>
                <a:gd name="connsiteY5" fmla="*/ 1444753 h 2064961"/>
                <a:gd name="connsiteX6" fmla="*/ 4070096 w 5111046"/>
                <a:gd name="connsiteY6" fmla="*/ 1536192 h 2064961"/>
                <a:gd name="connsiteX7" fmla="*/ 5027168 w 5111046"/>
                <a:gd name="connsiteY7" fmla="*/ 2062481 h 2064961"/>
                <a:gd name="connsiteX8" fmla="*/ 5069840 w 5111046"/>
                <a:gd name="connsiteY8" fmla="*/ 0 h 2064961"/>
                <a:gd name="connsiteX0" fmla="*/ 0 w 5108885"/>
                <a:gd name="connsiteY0" fmla="*/ 144273 h 2095408"/>
                <a:gd name="connsiteX1" fmla="*/ 416560 w 5108885"/>
                <a:gd name="connsiteY1" fmla="*/ 865633 h 2095408"/>
                <a:gd name="connsiteX2" fmla="*/ 889000 w 5108885"/>
                <a:gd name="connsiteY2" fmla="*/ 1307593 h 2095408"/>
                <a:gd name="connsiteX3" fmla="*/ 1468120 w 5108885"/>
                <a:gd name="connsiteY3" fmla="*/ 1520953 h 2095408"/>
                <a:gd name="connsiteX4" fmla="*/ 2199640 w 5108885"/>
                <a:gd name="connsiteY4" fmla="*/ 1536193 h 2095408"/>
                <a:gd name="connsiteX5" fmla="*/ 2992120 w 5108885"/>
                <a:gd name="connsiteY5" fmla="*/ 1475233 h 2095408"/>
                <a:gd name="connsiteX6" fmla="*/ 4070096 w 5108885"/>
                <a:gd name="connsiteY6" fmla="*/ 1566672 h 2095408"/>
                <a:gd name="connsiteX7" fmla="*/ 5027168 w 5108885"/>
                <a:gd name="connsiteY7" fmla="*/ 2092961 h 2095408"/>
                <a:gd name="connsiteX8" fmla="*/ 5063744 w 5108885"/>
                <a:gd name="connsiteY8" fmla="*/ 0 h 2095408"/>
                <a:gd name="connsiteX0" fmla="*/ 0 w 5032440"/>
                <a:gd name="connsiteY0" fmla="*/ 254001 h 2205021"/>
                <a:gd name="connsiteX1" fmla="*/ 416560 w 5032440"/>
                <a:gd name="connsiteY1" fmla="*/ 975361 h 2205021"/>
                <a:gd name="connsiteX2" fmla="*/ 889000 w 5032440"/>
                <a:gd name="connsiteY2" fmla="*/ 1417321 h 2205021"/>
                <a:gd name="connsiteX3" fmla="*/ 1468120 w 5032440"/>
                <a:gd name="connsiteY3" fmla="*/ 1630681 h 2205021"/>
                <a:gd name="connsiteX4" fmla="*/ 2199640 w 5032440"/>
                <a:gd name="connsiteY4" fmla="*/ 1645921 h 2205021"/>
                <a:gd name="connsiteX5" fmla="*/ 2992120 w 5032440"/>
                <a:gd name="connsiteY5" fmla="*/ 1584961 h 2205021"/>
                <a:gd name="connsiteX6" fmla="*/ 4070096 w 5032440"/>
                <a:gd name="connsiteY6" fmla="*/ 1676400 h 2205021"/>
                <a:gd name="connsiteX7" fmla="*/ 5027168 w 5032440"/>
                <a:gd name="connsiteY7" fmla="*/ 2202689 h 2205021"/>
                <a:gd name="connsiteX8" fmla="*/ 1717040 w 5032440"/>
                <a:gd name="connsiteY8" fmla="*/ 0 h 2205021"/>
                <a:gd name="connsiteX0" fmla="*/ 0 w 5030732"/>
                <a:gd name="connsiteY0" fmla="*/ 16257 h 1967540"/>
                <a:gd name="connsiteX1" fmla="*/ 416560 w 5030732"/>
                <a:gd name="connsiteY1" fmla="*/ 737617 h 1967540"/>
                <a:gd name="connsiteX2" fmla="*/ 889000 w 5030732"/>
                <a:gd name="connsiteY2" fmla="*/ 1179577 h 1967540"/>
                <a:gd name="connsiteX3" fmla="*/ 1468120 w 5030732"/>
                <a:gd name="connsiteY3" fmla="*/ 1392937 h 1967540"/>
                <a:gd name="connsiteX4" fmla="*/ 2199640 w 5030732"/>
                <a:gd name="connsiteY4" fmla="*/ 1408177 h 1967540"/>
                <a:gd name="connsiteX5" fmla="*/ 2992120 w 5030732"/>
                <a:gd name="connsiteY5" fmla="*/ 1347217 h 1967540"/>
                <a:gd name="connsiteX6" fmla="*/ 4070096 w 5030732"/>
                <a:gd name="connsiteY6" fmla="*/ 1438656 h 1967540"/>
                <a:gd name="connsiteX7" fmla="*/ 5027168 w 5030732"/>
                <a:gd name="connsiteY7" fmla="*/ 1964945 h 1967540"/>
                <a:gd name="connsiteX8" fmla="*/ 4064 w 5030732"/>
                <a:gd name="connsiteY8" fmla="*/ 0 h 1967540"/>
                <a:gd name="connsiteX0" fmla="*/ 0 w 5052739"/>
                <a:gd name="connsiteY0" fmla="*/ 16257 h 1967577"/>
                <a:gd name="connsiteX1" fmla="*/ 416560 w 5052739"/>
                <a:gd name="connsiteY1" fmla="*/ 737617 h 1967577"/>
                <a:gd name="connsiteX2" fmla="*/ 889000 w 5052739"/>
                <a:gd name="connsiteY2" fmla="*/ 1179577 h 1967577"/>
                <a:gd name="connsiteX3" fmla="*/ 1468120 w 5052739"/>
                <a:gd name="connsiteY3" fmla="*/ 1392937 h 1967577"/>
                <a:gd name="connsiteX4" fmla="*/ 2199640 w 5052739"/>
                <a:gd name="connsiteY4" fmla="*/ 1408177 h 1967577"/>
                <a:gd name="connsiteX5" fmla="*/ 2992120 w 5052739"/>
                <a:gd name="connsiteY5" fmla="*/ 1347217 h 1967577"/>
                <a:gd name="connsiteX6" fmla="*/ 4070096 w 5052739"/>
                <a:gd name="connsiteY6" fmla="*/ 1438656 h 1967577"/>
                <a:gd name="connsiteX7" fmla="*/ 5027168 w 5052739"/>
                <a:gd name="connsiteY7" fmla="*/ 1964945 h 1967577"/>
                <a:gd name="connsiteX8" fmla="*/ 3003297 w 5052739"/>
                <a:gd name="connsiteY8" fmla="*/ 1188721 h 1967577"/>
                <a:gd name="connsiteX9" fmla="*/ 4064 w 5052739"/>
                <a:gd name="connsiteY9" fmla="*/ 0 h 1967577"/>
                <a:gd name="connsiteX0" fmla="*/ 0 w 5075101"/>
                <a:gd name="connsiteY0" fmla="*/ 321056 h 2272376"/>
                <a:gd name="connsiteX1" fmla="*/ 416560 w 5075101"/>
                <a:gd name="connsiteY1" fmla="*/ 1042416 h 2272376"/>
                <a:gd name="connsiteX2" fmla="*/ 889000 w 5075101"/>
                <a:gd name="connsiteY2" fmla="*/ 1484376 h 2272376"/>
                <a:gd name="connsiteX3" fmla="*/ 1468120 w 5075101"/>
                <a:gd name="connsiteY3" fmla="*/ 1697736 h 2272376"/>
                <a:gd name="connsiteX4" fmla="*/ 2199640 w 5075101"/>
                <a:gd name="connsiteY4" fmla="*/ 1712976 h 2272376"/>
                <a:gd name="connsiteX5" fmla="*/ 2992120 w 5075101"/>
                <a:gd name="connsiteY5" fmla="*/ 1652016 h 2272376"/>
                <a:gd name="connsiteX6" fmla="*/ 4070096 w 5075101"/>
                <a:gd name="connsiteY6" fmla="*/ 1743455 h 2272376"/>
                <a:gd name="connsiteX7" fmla="*/ 5027168 w 5075101"/>
                <a:gd name="connsiteY7" fmla="*/ 2269744 h 2272376"/>
                <a:gd name="connsiteX8" fmla="*/ 4618737 w 5075101"/>
                <a:gd name="connsiteY8" fmla="*/ 0 h 2272376"/>
                <a:gd name="connsiteX9" fmla="*/ 4064 w 5075101"/>
                <a:gd name="connsiteY9" fmla="*/ 304799 h 2272376"/>
                <a:gd name="connsiteX0" fmla="*/ 0 w 5075101"/>
                <a:gd name="connsiteY0" fmla="*/ 321056 h 2269744"/>
                <a:gd name="connsiteX1" fmla="*/ 416560 w 5075101"/>
                <a:gd name="connsiteY1" fmla="*/ 1042416 h 2269744"/>
                <a:gd name="connsiteX2" fmla="*/ 889000 w 5075101"/>
                <a:gd name="connsiteY2" fmla="*/ 1484376 h 2269744"/>
                <a:gd name="connsiteX3" fmla="*/ 1468120 w 5075101"/>
                <a:gd name="connsiteY3" fmla="*/ 1697736 h 2269744"/>
                <a:gd name="connsiteX4" fmla="*/ 2199640 w 5075101"/>
                <a:gd name="connsiteY4" fmla="*/ 1712976 h 2269744"/>
                <a:gd name="connsiteX5" fmla="*/ 2992120 w 5075101"/>
                <a:gd name="connsiteY5" fmla="*/ 1652016 h 2269744"/>
                <a:gd name="connsiteX6" fmla="*/ 4070096 w 5075101"/>
                <a:gd name="connsiteY6" fmla="*/ 1743455 h 2269744"/>
                <a:gd name="connsiteX7" fmla="*/ 5027168 w 5075101"/>
                <a:gd name="connsiteY7" fmla="*/ 2269744 h 2269744"/>
                <a:gd name="connsiteX8" fmla="*/ 4618737 w 5075101"/>
                <a:gd name="connsiteY8" fmla="*/ 0 h 2269744"/>
                <a:gd name="connsiteX9" fmla="*/ 4064 w 5075101"/>
                <a:gd name="connsiteY9" fmla="*/ 304799 h 2269744"/>
                <a:gd name="connsiteX0" fmla="*/ 0 w 5110129"/>
                <a:gd name="connsiteY0" fmla="*/ 321056 h 2269744"/>
                <a:gd name="connsiteX1" fmla="*/ 416560 w 5110129"/>
                <a:gd name="connsiteY1" fmla="*/ 1042416 h 2269744"/>
                <a:gd name="connsiteX2" fmla="*/ 889000 w 5110129"/>
                <a:gd name="connsiteY2" fmla="*/ 1484376 h 2269744"/>
                <a:gd name="connsiteX3" fmla="*/ 1468120 w 5110129"/>
                <a:gd name="connsiteY3" fmla="*/ 1697736 h 2269744"/>
                <a:gd name="connsiteX4" fmla="*/ 2199640 w 5110129"/>
                <a:gd name="connsiteY4" fmla="*/ 1712976 h 2269744"/>
                <a:gd name="connsiteX5" fmla="*/ 2992120 w 5110129"/>
                <a:gd name="connsiteY5" fmla="*/ 1652016 h 2269744"/>
                <a:gd name="connsiteX6" fmla="*/ 4070096 w 5110129"/>
                <a:gd name="connsiteY6" fmla="*/ 1743455 h 2269744"/>
                <a:gd name="connsiteX7" fmla="*/ 5027168 w 5110129"/>
                <a:gd name="connsiteY7" fmla="*/ 2269744 h 2269744"/>
                <a:gd name="connsiteX8" fmla="*/ 4618737 w 5110129"/>
                <a:gd name="connsiteY8" fmla="*/ 0 h 2269744"/>
                <a:gd name="connsiteX9" fmla="*/ 4064 w 5110129"/>
                <a:gd name="connsiteY9" fmla="*/ 304799 h 2269744"/>
                <a:gd name="connsiteX0" fmla="*/ 0 w 5130550"/>
                <a:gd name="connsiteY0" fmla="*/ 254000 h 2202688"/>
                <a:gd name="connsiteX1" fmla="*/ 416560 w 5130550"/>
                <a:gd name="connsiteY1" fmla="*/ 975360 h 2202688"/>
                <a:gd name="connsiteX2" fmla="*/ 889000 w 5130550"/>
                <a:gd name="connsiteY2" fmla="*/ 1417320 h 2202688"/>
                <a:gd name="connsiteX3" fmla="*/ 1468120 w 5130550"/>
                <a:gd name="connsiteY3" fmla="*/ 1630680 h 2202688"/>
                <a:gd name="connsiteX4" fmla="*/ 2199640 w 5130550"/>
                <a:gd name="connsiteY4" fmla="*/ 1645920 h 2202688"/>
                <a:gd name="connsiteX5" fmla="*/ 2992120 w 5130550"/>
                <a:gd name="connsiteY5" fmla="*/ 1584960 h 2202688"/>
                <a:gd name="connsiteX6" fmla="*/ 4070096 w 5130550"/>
                <a:gd name="connsiteY6" fmla="*/ 1676399 h 2202688"/>
                <a:gd name="connsiteX7" fmla="*/ 5027168 w 5130550"/>
                <a:gd name="connsiteY7" fmla="*/ 2202688 h 2202688"/>
                <a:gd name="connsiteX8" fmla="*/ 4655313 w 5130550"/>
                <a:gd name="connsiteY8" fmla="*/ 0 h 2202688"/>
                <a:gd name="connsiteX9" fmla="*/ 4064 w 5130550"/>
                <a:gd name="connsiteY9" fmla="*/ 237743 h 2202688"/>
                <a:gd name="connsiteX0" fmla="*/ 0 w 5027168"/>
                <a:gd name="connsiteY0" fmla="*/ 254000 h 2202688"/>
                <a:gd name="connsiteX1" fmla="*/ 416560 w 5027168"/>
                <a:gd name="connsiteY1" fmla="*/ 975360 h 2202688"/>
                <a:gd name="connsiteX2" fmla="*/ 889000 w 5027168"/>
                <a:gd name="connsiteY2" fmla="*/ 1417320 h 2202688"/>
                <a:gd name="connsiteX3" fmla="*/ 1468120 w 5027168"/>
                <a:gd name="connsiteY3" fmla="*/ 1630680 h 2202688"/>
                <a:gd name="connsiteX4" fmla="*/ 2199640 w 5027168"/>
                <a:gd name="connsiteY4" fmla="*/ 1645920 h 2202688"/>
                <a:gd name="connsiteX5" fmla="*/ 2992120 w 5027168"/>
                <a:gd name="connsiteY5" fmla="*/ 1584960 h 2202688"/>
                <a:gd name="connsiteX6" fmla="*/ 4070096 w 5027168"/>
                <a:gd name="connsiteY6" fmla="*/ 1676399 h 2202688"/>
                <a:gd name="connsiteX7" fmla="*/ 5027168 w 5027168"/>
                <a:gd name="connsiteY7" fmla="*/ 2202688 h 2202688"/>
                <a:gd name="connsiteX8" fmla="*/ 4655313 w 5027168"/>
                <a:gd name="connsiteY8" fmla="*/ 0 h 2202688"/>
                <a:gd name="connsiteX9" fmla="*/ 4064 w 5027168"/>
                <a:gd name="connsiteY9" fmla="*/ 237743 h 2202688"/>
                <a:gd name="connsiteX0" fmla="*/ 0 w 5027168"/>
                <a:gd name="connsiteY0" fmla="*/ 58928 h 2007616"/>
                <a:gd name="connsiteX1" fmla="*/ 416560 w 5027168"/>
                <a:gd name="connsiteY1" fmla="*/ 780288 h 2007616"/>
                <a:gd name="connsiteX2" fmla="*/ 889000 w 5027168"/>
                <a:gd name="connsiteY2" fmla="*/ 1222248 h 2007616"/>
                <a:gd name="connsiteX3" fmla="*/ 1468120 w 5027168"/>
                <a:gd name="connsiteY3" fmla="*/ 1435608 h 2007616"/>
                <a:gd name="connsiteX4" fmla="*/ 2199640 w 5027168"/>
                <a:gd name="connsiteY4" fmla="*/ 1450848 h 2007616"/>
                <a:gd name="connsiteX5" fmla="*/ 2992120 w 5027168"/>
                <a:gd name="connsiteY5" fmla="*/ 1389888 h 2007616"/>
                <a:gd name="connsiteX6" fmla="*/ 4070096 w 5027168"/>
                <a:gd name="connsiteY6" fmla="*/ 1481327 h 2007616"/>
                <a:gd name="connsiteX7" fmla="*/ 5027168 w 5027168"/>
                <a:gd name="connsiteY7" fmla="*/ 2007616 h 2007616"/>
                <a:gd name="connsiteX8" fmla="*/ 4862577 w 5027168"/>
                <a:gd name="connsiteY8" fmla="*/ 0 h 2007616"/>
                <a:gd name="connsiteX9" fmla="*/ 4064 w 5027168"/>
                <a:gd name="connsiteY9" fmla="*/ 42671 h 2007616"/>
                <a:gd name="connsiteX0" fmla="*/ 0 w 5027168"/>
                <a:gd name="connsiteY0" fmla="*/ 58928 h 2007616"/>
                <a:gd name="connsiteX1" fmla="*/ 416560 w 5027168"/>
                <a:gd name="connsiteY1" fmla="*/ 780288 h 2007616"/>
                <a:gd name="connsiteX2" fmla="*/ 889000 w 5027168"/>
                <a:gd name="connsiteY2" fmla="*/ 1222248 h 2007616"/>
                <a:gd name="connsiteX3" fmla="*/ 1468120 w 5027168"/>
                <a:gd name="connsiteY3" fmla="*/ 1435608 h 2007616"/>
                <a:gd name="connsiteX4" fmla="*/ 2199640 w 5027168"/>
                <a:gd name="connsiteY4" fmla="*/ 1450848 h 2007616"/>
                <a:gd name="connsiteX5" fmla="*/ 2992120 w 5027168"/>
                <a:gd name="connsiteY5" fmla="*/ 1389888 h 2007616"/>
                <a:gd name="connsiteX6" fmla="*/ 4070096 w 5027168"/>
                <a:gd name="connsiteY6" fmla="*/ 1481327 h 2007616"/>
                <a:gd name="connsiteX7" fmla="*/ 5027168 w 5027168"/>
                <a:gd name="connsiteY7" fmla="*/ 2007616 h 2007616"/>
                <a:gd name="connsiteX8" fmla="*/ 4862577 w 5027168"/>
                <a:gd name="connsiteY8" fmla="*/ 0 h 2007616"/>
                <a:gd name="connsiteX9" fmla="*/ 4064 w 5027168"/>
                <a:gd name="connsiteY9" fmla="*/ 42671 h 2007616"/>
                <a:gd name="connsiteX0" fmla="*/ 1016 w 5028184"/>
                <a:gd name="connsiteY0" fmla="*/ 58928 h 2007616"/>
                <a:gd name="connsiteX1" fmla="*/ 417576 w 5028184"/>
                <a:gd name="connsiteY1" fmla="*/ 780288 h 2007616"/>
                <a:gd name="connsiteX2" fmla="*/ 890016 w 5028184"/>
                <a:gd name="connsiteY2" fmla="*/ 1222248 h 2007616"/>
                <a:gd name="connsiteX3" fmla="*/ 1469136 w 5028184"/>
                <a:gd name="connsiteY3" fmla="*/ 1435608 h 2007616"/>
                <a:gd name="connsiteX4" fmla="*/ 2200656 w 5028184"/>
                <a:gd name="connsiteY4" fmla="*/ 1450848 h 2007616"/>
                <a:gd name="connsiteX5" fmla="*/ 2993136 w 5028184"/>
                <a:gd name="connsiteY5" fmla="*/ 1389888 h 2007616"/>
                <a:gd name="connsiteX6" fmla="*/ 4071112 w 5028184"/>
                <a:gd name="connsiteY6" fmla="*/ 1481327 h 2007616"/>
                <a:gd name="connsiteX7" fmla="*/ 5028184 w 5028184"/>
                <a:gd name="connsiteY7" fmla="*/ 2007616 h 2007616"/>
                <a:gd name="connsiteX8" fmla="*/ 4863593 w 5028184"/>
                <a:gd name="connsiteY8" fmla="*/ 0 h 2007616"/>
                <a:gd name="connsiteX9" fmla="*/ 0 w 5028184"/>
                <a:gd name="connsiteY9" fmla="*/ 60451 h 2007616"/>
                <a:gd name="connsiteX0" fmla="*/ 16256 w 5043424"/>
                <a:gd name="connsiteY0" fmla="*/ 84837 h 2033525"/>
                <a:gd name="connsiteX1" fmla="*/ 432816 w 5043424"/>
                <a:gd name="connsiteY1" fmla="*/ 806197 h 2033525"/>
                <a:gd name="connsiteX2" fmla="*/ 905256 w 5043424"/>
                <a:gd name="connsiteY2" fmla="*/ 1248157 h 2033525"/>
                <a:gd name="connsiteX3" fmla="*/ 1484376 w 5043424"/>
                <a:gd name="connsiteY3" fmla="*/ 1461517 h 2033525"/>
                <a:gd name="connsiteX4" fmla="*/ 2215896 w 5043424"/>
                <a:gd name="connsiteY4" fmla="*/ 1476757 h 2033525"/>
                <a:gd name="connsiteX5" fmla="*/ 3008376 w 5043424"/>
                <a:gd name="connsiteY5" fmla="*/ 1415797 h 2033525"/>
                <a:gd name="connsiteX6" fmla="*/ 4086352 w 5043424"/>
                <a:gd name="connsiteY6" fmla="*/ 1507236 h 2033525"/>
                <a:gd name="connsiteX7" fmla="*/ 5043424 w 5043424"/>
                <a:gd name="connsiteY7" fmla="*/ 2033525 h 2033525"/>
                <a:gd name="connsiteX8" fmla="*/ 4878833 w 5043424"/>
                <a:gd name="connsiteY8" fmla="*/ 25909 h 2033525"/>
                <a:gd name="connsiteX9" fmla="*/ 0 w 5043424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10" fmla="*/ 0 w 5044948"/>
                <a:gd name="connsiteY10" fmla="*/ 3557 h 2033525"/>
                <a:gd name="connsiteX0" fmla="*/ 0 w 5795660"/>
                <a:gd name="connsiteY0" fmla="*/ 3557 h 2033525"/>
                <a:gd name="connsiteX1" fmla="*/ 434340 w 5795660"/>
                <a:gd name="connsiteY1" fmla="*/ 806197 h 2033525"/>
                <a:gd name="connsiteX2" fmla="*/ 906780 w 5795660"/>
                <a:gd name="connsiteY2" fmla="*/ 1248157 h 2033525"/>
                <a:gd name="connsiteX3" fmla="*/ 1485900 w 5795660"/>
                <a:gd name="connsiteY3" fmla="*/ 1461517 h 2033525"/>
                <a:gd name="connsiteX4" fmla="*/ 2217420 w 5795660"/>
                <a:gd name="connsiteY4" fmla="*/ 1476757 h 2033525"/>
                <a:gd name="connsiteX5" fmla="*/ 3009900 w 5795660"/>
                <a:gd name="connsiteY5" fmla="*/ 1415797 h 2033525"/>
                <a:gd name="connsiteX6" fmla="*/ 4087876 w 5795660"/>
                <a:gd name="connsiteY6" fmla="*/ 1507236 h 2033525"/>
                <a:gd name="connsiteX7" fmla="*/ 5044948 w 5795660"/>
                <a:gd name="connsiteY7" fmla="*/ 2033525 h 2033525"/>
                <a:gd name="connsiteX8" fmla="*/ 5794757 w 5795660"/>
                <a:gd name="connsiteY8" fmla="*/ 41149 h 2033525"/>
                <a:gd name="connsiteX9" fmla="*/ 1524 w 5795660"/>
                <a:gd name="connsiteY9" fmla="*/ 0 h 2033525"/>
                <a:gd name="connsiteX10" fmla="*/ 0 w 5795660"/>
                <a:gd name="connsiteY10" fmla="*/ 3557 h 2033525"/>
                <a:gd name="connsiteX0" fmla="*/ 0 w 5796159"/>
                <a:gd name="connsiteY0" fmla="*/ 3557 h 2029715"/>
                <a:gd name="connsiteX1" fmla="*/ 434340 w 5796159"/>
                <a:gd name="connsiteY1" fmla="*/ 806197 h 2029715"/>
                <a:gd name="connsiteX2" fmla="*/ 906780 w 5796159"/>
                <a:gd name="connsiteY2" fmla="*/ 1248157 h 2029715"/>
                <a:gd name="connsiteX3" fmla="*/ 1485900 w 5796159"/>
                <a:gd name="connsiteY3" fmla="*/ 1461517 h 2029715"/>
                <a:gd name="connsiteX4" fmla="*/ 2217420 w 5796159"/>
                <a:gd name="connsiteY4" fmla="*/ 1476757 h 2029715"/>
                <a:gd name="connsiteX5" fmla="*/ 3009900 w 5796159"/>
                <a:gd name="connsiteY5" fmla="*/ 1415797 h 2029715"/>
                <a:gd name="connsiteX6" fmla="*/ 4087876 w 5796159"/>
                <a:gd name="connsiteY6" fmla="*/ 1507236 h 2029715"/>
                <a:gd name="connsiteX7" fmla="*/ 5357368 w 5796159"/>
                <a:gd name="connsiteY7" fmla="*/ 2029715 h 2029715"/>
                <a:gd name="connsiteX8" fmla="*/ 5794757 w 5796159"/>
                <a:gd name="connsiteY8" fmla="*/ 41149 h 2029715"/>
                <a:gd name="connsiteX9" fmla="*/ 1524 w 5796159"/>
                <a:gd name="connsiteY9" fmla="*/ 0 h 2029715"/>
                <a:gd name="connsiteX10" fmla="*/ 0 w 5796159"/>
                <a:gd name="connsiteY10" fmla="*/ 3557 h 2029715"/>
                <a:gd name="connsiteX0" fmla="*/ 0 w 5795626"/>
                <a:gd name="connsiteY0" fmla="*/ 3557 h 2029715"/>
                <a:gd name="connsiteX1" fmla="*/ 434340 w 5795626"/>
                <a:gd name="connsiteY1" fmla="*/ 806197 h 2029715"/>
                <a:gd name="connsiteX2" fmla="*/ 906780 w 5795626"/>
                <a:gd name="connsiteY2" fmla="*/ 1248157 h 2029715"/>
                <a:gd name="connsiteX3" fmla="*/ 1485900 w 5795626"/>
                <a:gd name="connsiteY3" fmla="*/ 1461517 h 2029715"/>
                <a:gd name="connsiteX4" fmla="*/ 2217420 w 5795626"/>
                <a:gd name="connsiteY4" fmla="*/ 1476757 h 2029715"/>
                <a:gd name="connsiteX5" fmla="*/ 3009900 w 5795626"/>
                <a:gd name="connsiteY5" fmla="*/ 1415797 h 2029715"/>
                <a:gd name="connsiteX6" fmla="*/ 4087876 w 5795626"/>
                <a:gd name="connsiteY6" fmla="*/ 1507236 h 2029715"/>
                <a:gd name="connsiteX7" fmla="*/ 5010658 w 5795626"/>
                <a:gd name="connsiteY7" fmla="*/ 2029715 h 2029715"/>
                <a:gd name="connsiteX8" fmla="*/ 5794757 w 5795626"/>
                <a:gd name="connsiteY8" fmla="*/ 41149 h 2029715"/>
                <a:gd name="connsiteX9" fmla="*/ 1524 w 5795626"/>
                <a:gd name="connsiteY9" fmla="*/ 0 h 2029715"/>
                <a:gd name="connsiteX10" fmla="*/ 0 w 5795626"/>
                <a:gd name="connsiteY10" fmla="*/ 3557 h 2029715"/>
                <a:gd name="connsiteX0" fmla="*/ 0 w 5795626"/>
                <a:gd name="connsiteY0" fmla="*/ 3557 h 2029715"/>
                <a:gd name="connsiteX1" fmla="*/ 434340 w 5795626"/>
                <a:gd name="connsiteY1" fmla="*/ 806197 h 2029715"/>
                <a:gd name="connsiteX2" fmla="*/ 906780 w 5795626"/>
                <a:gd name="connsiteY2" fmla="*/ 1248157 h 2029715"/>
                <a:gd name="connsiteX3" fmla="*/ 1485900 w 5795626"/>
                <a:gd name="connsiteY3" fmla="*/ 1461517 h 2029715"/>
                <a:gd name="connsiteX4" fmla="*/ 2217420 w 5795626"/>
                <a:gd name="connsiteY4" fmla="*/ 1476757 h 2029715"/>
                <a:gd name="connsiteX5" fmla="*/ 3009900 w 5795626"/>
                <a:gd name="connsiteY5" fmla="*/ 1415797 h 2029715"/>
                <a:gd name="connsiteX6" fmla="*/ 4087876 w 5795626"/>
                <a:gd name="connsiteY6" fmla="*/ 1507236 h 2029715"/>
                <a:gd name="connsiteX7" fmla="*/ 5010658 w 5795626"/>
                <a:gd name="connsiteY7" fmla="*/ 2029715 h 2029715"/>
                <a:gd name="connsiteX8" fmla="*/ 5794757 w 5795626"/>
                <a:gd name="connsiteY8" fmla="*/ 41149 h 2029715"/>
                <a:gd name="connsiteX9" fmla="*/ 1524 w 5795626"/>
                <a:gd name="connsiteY9" fmla="*/ 0 h 2029715"/>
                <a:gd name="connsiteX10" fmla="*/ 0 w 5795626"/>
                <a:gd name="connsiteY10" fmla="*/ 3557 h 2029715"/>
                <a:gd name="connsiteX0" fmla="*/ 0 w 5795637"/>
                <a:gd name="connsiteY0" fmla="*/ 3557 h 2029715"/>
                <a:gd name="connsiteX1" fmla="*/ 434340 w 5795637"/>
                <a:gd name="connsiteY1" fmla="*/ 806197 h 2029715"/>
                <a:gd name="connsiteX2" fmla="*/ 906780 w 5795637"/>
                <a:gd name="connsiteY2" fmla="*/ 1248157 h 2029715"/>
                <a:gd name="connsiteX3" fmla="*/ 1485900 w 5795637"/>
                <a:gd name="connsiteY3" fmla="*/ 1461517 h 2029715"/>
                <a:gd name="connsiteX4" fmla="*/ 2217420 w 5795637"/>
                <a:gd name="connsiteY4" fmla="*/ 1476757 h 2029715"/>
                <a:gd name="connsiteX5" fmla="*/ 3009900 w 5795637"/>
                <a:gd name="connsiteY5" fmla="*/ 1415797 h 2029715"/>
                <a:gd name="connsiteX6" fmla="*/ 4087876 w 5795637"/>
                <a:gd name="connsiteY6" fmla="*/ 1507236 h 2029715"/>
                <a:gd name="connsiteX7" fmla="*/ 5010658 w 5795637"/>
                <a:gd name="connsiteY7" fmla="*/ 2029715 h 2029715"/>
                <a:gd name="connsiteX8" fmla="*/ 5794757 w 5795637"/>
                <a:gd name="connsiteY8" fmla="*/ 41149 h 2029715"/>
                <a:gd name="connsiteX9" fmla="*/ 1524 w 5795637"/>
                <a:gd name="connsiteY9" fmla="*/ 0 h 2029715"/>
                <a:gd name="connsiteX10" fmla="*/ 0 w 5795637"/>
                <a:gd name="connsiteY10" fmla="*/ 3557 h 2029715"/>
                <a:gd name="connsiteX0" fmla="*/ 0 w 5301414"/>
                <a:gd name="connsiteY0" fmla="*/ 19558 h 2045716"/>
                <a:gd name="connsiteX1" fmla="*/ 434340 w 5301414"/>
                <a:gd name="connsiteY1" fmla="*/ 822198 h 2045716"/>
                <a:gd name="connsiteX2" fmla="*/ 906780 w 5301414"/>
                <a:gd name="connsiteY2" fmla="*/ 1264158 h 2045716"/>
                <a:gd name="connsiteX3" fmla="*/ 1485900 w 5301414"/>
                <a:gd name="connsiteY3" fmla="*/ 1477518 h 2045716"/>
                <a:gd name="connsiteX4" fmla="*/ 2217420 w 5301414"/>
                <a:gd name="connsiteY4" fmla="*/ 1492758 h 2045716"/>
                <a:gd name="connsiteX5" fmla="*/ 3009900 w 5301414"/>
                <a:gd name="connsiteY5" fmla="*/ 1431798 h 2045716"/>
                <a:gd name="connsiteX6" fmla="*/ 4087876 w 5301414"/>
                <a:gd name="connsiteY6" fmla="*/ 1523237 h 2045716"/>
                <a:gd name="connsiteX7" fmla="*/ 5010658 w 5301414"/>
                <a:gd name="connsiteY7" fmla="*/ 2045716 h 2045716"/>
                <a:gd name="connsiteX8" fmla="*/ 5299457 w 5301414"/>
                <a:gd name="connsiteY8" fmla="*/ 0 h 2045716"/>
                <a:gd name="connsiteX9" fmla="*/ 1524 w 5301414"/>
                <a:gd name="connsiteY9" fmla="*/ 16001 h 2045716"/>
                <a:gd name="connsiteX10" fmla="*/ 0 w 5301414"/>
                <a:gd name="connsiteY10" fmla="*/ 19558 h 2045716"/>
                <a:gd name="connsiteX0" fmla="*/ 0 w 5299457"/>
                <a:gd name="connsiteY0" fmla="*/ 19558 h 2045716"/>
                <a:gd name="connsiteX1" fmla="*/ 434340 w 5299457"/>
                <a:gd name="connsiteY1" fmla="*/ 822198 h 2045716"/>
                <a:gd name="connsiteX2" fmla="*/ 906780 w 5299457"/>
                <a:gd name="connsiteY2" fmla="*/ 1264158 h 2045716"/>
                <a:gd name="connsiteX3" fmla="*/ 1485900 w 5299457"/>
                <a:gd name="connsiteY3" fmla="*/ 1477518 h 2045716"/>
                <a:gd name="connsiteX4" fmla="*/ 2217420 w 5299457"/>
                <a:gd name="connsiteY4" fmla="*/ 1492758 h 2045716"/>
                <a:gd name="connsiteX5" fmla="*/ 3009900 w 5299457"/>
                <a:gd name="connsiteY5" fmla="*/ 1431798 h 2045716"/>
                <a:gd name="connsiteX6" fmla="*/ 4087876 w 5299457"/>
                <a:gd name="connsiteY6" fmla="*/ 1523237 h 2045716"/>
                <a:gd name="connsiteX7" fmla="*/ 5010658 w 5299457"/>
                <a:gd name="connsiteY7" fmla="*/ 2045716 h 2045716"/>
                <a:gd name="connsiteX8" fmla="*/ 5299457 w 5299457"/>
                <a:gd name="connsiteY8" fmla="*/ 0 h 2045716"/>
                <a:gd name="connsiteX9" fmla="*/ 1524 w 5299457"/>
                <a:gd name="connsiteY9" fmla="*/ 16001 h 2045716"/>
                <a:gd name="connsiteX10" fmla="*/ 0 w 5299457"/>
                <a:gd name="connsiteY10" fmla="*/ 19558 h 204571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906780 w 5299457"/>
                <a:gd name="connsiteY3" fmla="*/ 1639956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9060 w 5299457"/>
                <a:gd name="connsiteY2" fmla="*/ 1426597 h 1965706"/>
                <a:gd name="connsiteX3" fmla="*/ 906780 w 5299457"/>
                <a:gd name="connsiteY3" fmla="*/ 1639956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419452 w 5718909"/>
                <a:gd name="connsiteY0" fmla="*/ 19558 h 1965706"/>
                <a:gd name="connsiteX1" fmla="*/ 352 w 5718909"/>
                <a:gd name="connsiteY1" fmla="*/ 907285 h 1965706"/>
                <a:gd name="connsiteX2" fmla="*/ 518512 w 5718909"/>
                <a:gd name="connsiteY2" fmla="*/ 1426597 h 1965706"/>
                <a:gd name="connsiteX3" fmla="*/ 1326232 w 5718909"/>
                <a:gd name="connsiteY3" fmla="*/ 1639956 h 1965706"/>
                <a:gd name="connsiteX4" fmla="*/ 2636872 w 5718909"/>
                <a:gd name="connsiteY4" fmla="*/ 1492758 h 1965706"/>
                <a:gd name="connsiteX5" fmla="*/ 3429352 w 5718909"/>
                <a:gd name="connsiteY5" fmla="*/ 1431798 h 1965706"/>
                <a:gd name="connsiteX6" fmla="*/ 4507328 w 5718909"/>
                <a:gd name="connsiteY6" fmla="*/ 1523237 h 1965706"/>
                <a:gd name="connsiteX7" fmla="*/ 5350100 w 5718909"/>
                <a:gd name="connsiteY7" fmla="*/ 1965706 h 1965706"/>
                <a:gd name="connsiteX8" fmla="*/ 5718909 w 5718909"/>
                <a:gd name="connsiteY8" fmla="*/ 0 h 1965706"/>
                <a:gd name="connsiteX9" fmla="*/ 420976 w 5718909"/>
                <a:gd name="connsiteY9" fmla="*/ 16001 h 1965706"/>
                <a:gd name="connsiteX10" fmla="*/ 419452 w 5718909"/>
                <a:gd name="connsiteY10" fmla="*/ 19558 h 1965706"/>
                <a:gd name="connsiteX0" fmla="*/ 548928 w 5848385"/>
                <a:gd name="connsiteY0" fmla="*/ 19558 h 1965706"/>
                <a:gd name="connsiteX1" fmla="*/ 288 w 5848385"/>
                <a:gd name="connsiteY1" fmla="*/ 667495 h 1965706"/>
                <a:gd name="connsiteX2" fmla="*/ 647988 w 5848385"/>
                <a:gd name="connsiteY2" fmla="*/ 1426597 h 1965706"/>
                <a:gd name="connsiteX3" fmla="*/ 1455708 w 5848385"/>
                <a:gd name="connsiteY3" fmla="*/ 1639956 h 1965706"/>
                <a:gd name="connsiteX4" fmla="*/ 2766348 w 5848385"/>
                <a:gd name="connsiteY4" fmla="*/ 1492758 h 1965706"/>
                <a:gd name="connsiteX5" fmla="*/ 3558828 w 5848385"/>
                <a:gd name="connsiteY5" fmla="*/ 1431798 h 1965706"/>
                <a:gd name="connsiteX6" fmla="*/ 4636804 w 5848385"/>
                <a:gd name="connsiteY6" fmla="*/ 1523237 h 1965706"/>
                <a:gd name="connsiteX7" fmla="*/ 5479576 w 5848385"/>
                <a:gd name="connsiteY7" fmla="*/ 1965706 h 1965706"/>
                <a:gd name="connsiteX8" fmla="*/ 5848385 w 5848385"/>
                <a:gd name="connsiteY8" fmla="*/ 0 h 1965706"/>
                <a:gd name="connsiteX9" fmla="*/ 550452 w 5848385"/>
                <a:gd name="connsiteY9" fmla="*/ 16001 h 1965706"/>
                <a:gd name="connsiteX10" fmla="*/ 548928 w 5848385"/>
                <a:gd name="connsiteY10" fmla="*/ 19558 h 1965706"/>
                <a:gd name="connsiteX0" fmla="*/ 15917 w 5879254"/>
                <a:gd name="connsiteY0" fmla="*/ 406316 h 1965706"/>
                <a:gd name="connsiteX1" fmla="*/ 31157 w 5879254"/>
                <a:gd name="connsiteY1" fmla="*/ 667495 h 1965706"/>
                <a:gd name="connsiteX2" fmla="*/ 678857 w 5879254"/>
                <a:gd name="connsiteY2" fmla="*/ 1426597 h 1965706"/>
                <a:gd name="connsiteX3" fmla="*/ 1486577 w 5879254"/>
                <a:gd name="connsiteY3" fmla="*/ 1639956 h 1965706"/>
                <a:gd name="connsiteX4" fmla="*/ 2797217 w 5879254"/>
                <a:gd name="connsiteY4" fmla="*/ 1492758 h 1965706"/>
                <a:gd name="connsiteX5" fmla="*/ 3589697 w 5879254"/>
                <a:gd name="connsiteY5" fmla="*/ 1431798 h 1965706"/>
                <a:gd name="connsiteX6" fmla="*/ 4667673 w 5879254"/>
                <a:gd name="connsiteY6" fmla="*/ 1523237 h 1965706"/>
                <a:gd name="connsiteX7" fmla="*/ 5510445 w 5879254"/>
                <a:gd name="connsiteY7" fmla="*/ 1965706 h 1965706"/>
                <a:gd name="connsiteX8" fmla="*/ 5879254 w 5879254"/>
                <a:gd name="connsiteY8" fmla="*/ 0 h 1965706"/>
                <a:gd name="connsiteX9" fmla="*/ 581321 w 5879254"/>
                <a:gd name="connsiteY9" fmla="*/ 16001 h 1965706"/>
                <a:gd name="connsiteX10" fmla="*/ 15917 w 5879254"/>
                <a:gd name="connsiteY10" fmla="*/ 406316 h 1965706"/>
                <a:gd name="connsiteX0" fmla="*/ 0 w 5863337"/>
                <a:gd name="connsiteY0" fmla="*/ 406316 h 1965706"/>
                <a:gd name="connsiteX1" fmla="*/ 160020 w 5863337"/>
                <a:gd name="connsiteY1" fmla="*/ 984637 h 1965706"/>
                <a:gd name="connsiteX2" fmla="*/ 662940 w 5863337"/>
                <a:gd name="connsiteY2" fmla="*/ 1426597 h 1965706"/>
                <a:gd name="connsiteX3" fmla="*/ 1470660 w 5863337"/>
                <a:gd name="connsiteY3" fmla="*/ 1639956 h 1965706"/>
                <a:gd name="connsiteX4" fmla="*/ 2781300 w 5863337"/>
                <a:gd name="connsiteY4" fmla="*/ 1492758 h 1965706"/>
                <a:gd name="connsiteX5" fmla="*/ 3573780 w 5863337"/>
                <a:gd name="connsiteY5" fmla="*/ 1431798 h 1965706"/>
                <a:gd name="connsiteX6" fmla="*/ 4651756 w 5863337"/>
                <a:gd name="connsiteY6" fmla="*/ 1523237 h 1965706"/>
                <a:gd name="connsiteX7" fmla="*/ 5494528 w 5863337"/>
                <a:gd name="connsiteY7" fmla="*/ 1965706 h 1965706"/>
                <a:gd name="connsiteX8" fmla="*/ 5863337 w 5863337"/>
                <a:gd name="connsiteY8" fmla="*/ 0 h 1965706"/>
                <a:gd name="connsiteX9" fmla="*/ 565404 w 5863337"/>
                <a:gd name="connsiteY9" fmla="*/ 16001 h 1965706"/>
                <a:gd name="connsiteX10" fmla="*/ 0 w 5863337"/>
                <a:gd name="connsiteY10" fmla="*/ 406316 h 1965706"/>
                <a:gd name="connsiteX0" fmla="*/ 0 w 5863337"/>
                <a:gd name="connsiteY0" fmla="*/ 406316 h 1965706"/>
                <a:gd name="connsiteX1" fmla="*/ 160020 w 5863337"/>
                <a:gd name="connsiteY1" fmla="*/ 984637 h 1965706"/>
                <a:gd name="connsiteX2" fmla="*/ 627380 w 5863337"/>
                <a:gd name="connsiteY2" fmla="*/ 1452380 h 1965706"/>
                <a:gd name="connsiteX3" fmla="*/ 1470660 w 5863337"/>
                <a:gd name="connsiteY3" fmla="*/ 1639956 h 1965706"/>
                <a:gd name="connsiteX4" fmla="*/ 2781300 w 5863337"/>
                <a:gd name="connsiteY4" fmla="*/ 1492758 h 1965706"/>
                <a:gd name="connsiteX5" fmla="*/ 3573780 w 5863337"/>
                <a:gd name="connsiteY5" fmla="*/ 1431798 h 1965706"/>
                <a:gd name="connsiteX6" fmla="*/ 4651756 w 5863337"/>
                <a:gd name="connsiteY6" fmla="*/ 1523237 h 1965706"/>
                <a:gd name="connsiteX7" fmla="*/ 5494528 w 5863337"/>
                <a:gd name="connsiteY7" fmla="*/ 1965706 h 1965706"/>
                <a:gd name="connsiteX8" fmla="*/ 5863337 w 5863337"/>
                <a:gd name="connsiteY8" fmla="*/ 0 h 1965706"/>
                <a:gd name="connsiteX9" fmla="*/ 565404 w 5863337"/>
                <a:gd name="connsiteY9" fmla="*/ 16001 h 1965706"/>
                <a:gd name="connsiteX10" fmla="*/ 0 w 5863337"/>
                <a:gd name="connsiteY10" fmla="*/ 406316 h 1965706"/>
                <a:gd name="connsiteX0" fmla="*/ 0 w 5863337"/>
                <a:gd name="connsiteY0" fmla="*/ 406316 h 1965706"/>
                <a:gd name="connsiteX1" fmla="*/ 160020 w 5863337"/>
                <a:gd name="connsiteY1" fmla="*/ 984637 h 1965706"/>
                <a:gd name="connsiteX2" fmla="*/ 627380 w 5863337"/>
                <a:gd name="connsiteY2" fmla="*/ 1452380 h 1965706"/>
                <a:gd name="connsiteX3" fmla="*/ 1470660 w 5863337"/>
                <a:gd name="connsiteY3" fmla="*/ 1639956 h 1965706"/>
                <a:gd name="connsiteX4" fmla="*/ 2781300 w 5863337"/>
                <a:gd name="connsiteY4" fmla="*/ 1492758 h 1965706"/>
                <a:gd name="connsiteX5" fmla="*/ 3573780 w 5863337"/>
                <a:gd name="connsiteY5" fmla="*/ 1431798 h 1965706"/>
                <a:gd name="connsiteX6" fmla="*/ 4651756 w 5863337"/>
                <a:gd name="connsiteY6" fmla="*/ 1523237 h 1965706"/>
                <a:gd name="connsiteX7" fmla="*/ 5494528 w 5863337"/>
                <a:gd name="connsiteY7" fmla="*/ 1965706 h 1965706"/>
                <a:gd name="connsiteX8" fmla="*/ 5863337 w 5863337"/>
                <a:gd name="connsiteY8" fmla="*/ 0 h 1965706"/>
                <a:gd name="connsiteX9" fmla="*/ 565404 w 5863337"/>
                <a:gd name="connsiteY9" fmla="*/ 16001 h 1965706"/>
                <a:gd name="connsiteX10" fmla="*/ 0 w 5863337"/>
                <a:gd name="connsiteY10" fmla="*/ 406316 h 1965706"/>
                <a:gd name="connsiteX0" fmla="*/ 0 w 5975097"/>
                <a:gd name="connsiteY0" fmla="*/ 411473 h 1965706"/>
                <a:gd name="connsiteX1" fmla="*/ 271780 w 5975097"/>
                <a:gd name="connsiteY1" fmla="*/ 984637 h 1965706"/>
                <a:gd name="connsiteX2" fmla="*/ 739140 w 5975097"/>
                <a:gd name="connsiteY2" fmla="*/ 1452380 h 1965706"/>
                <a:gd name="connsiteX3" fmla="*/ 1582420 w 5975097"/>
                <a:gd name="connsiteY3" fmla="*/ 1639956 h 1965706"/>
                <a:gd name="connsiteX4" fmla="*/ 2893060 w 5975097"/>
                <a:gd name="connsiteY4" fmla="*/ 1492758 h 1965706"/>
                <a:gd name="connsiteX5" fmla="*/ 3685540 w 5975097"/>
                <a:gd name="connsiteY5" fmla="*/ 1431798 h 1965706"/>
                <a:gd name="connsiteX6" fmla="*/ 4763516 w 5975097"/>
                <a:gd name="connsiteY6" fmla="*/ 1523237 h 1965706"/>
                <a:gd name="connsiteX7" fmla="*/ 5606288 w 5975097"/>
                <a:gd name="connsiteY7" fmla="*/ 1965706 h 1965706"/>
                <a:gd name="connsiteX8" fmla="*/ 5975097 w 5975097"/>
                <a:gd name="connsiteY8" fmla="*/ 0 h 1965706"/>
                <a:gd name="connsiteX9" fmla="*/ 677164 w 5975097"/>
                <a:gd name="connsiteY9" fmla="*/ 16001 h 1965706"/>
                <a:gd name="connsiteX10" fmla="*/ 0 w 5975097"/>
                <a:gd name="connsiteY10" fmla="*/ 411473 h 1965706"/>
                <a:gd name="connsiteX0" fmla="*/ 0 w 5975097"/>
                <a:gd name="connsiteY0" fmla="*/ 411473 h 1965706"/>
                <a:gd name="connsiteX1" fmla="*/ 271780 w 5975097"/>
                <a:gd name="connsiteY1" fmla="*/ 984637 h 1965706"/>
                <a:gd name="connsiteX2" fmla="*/ 739140 w 5975097"/>
                <a:gd name="connsiteY2" fmla="*/ 1452380 h 1965706"/>
                <a:gd name="connsiteX3" fmla="*/ 1582420 w 5975097"/>
                <a:gd name="connsiteY3" fmla="*/ 1639956 h 1965706"/>
                <a:gd name="connsiteX4" fmla="*/ 2893060 w 5975097"/>
                <a:gd name="connsiteY4" fmla="*/ 1492758 h 1965706"/>
                <a:gd name="connsiteX5" fmla="*/ 3685540 w 5975097"/>
                <a:gd name="connsiteY5" fmla="*/ 1431798 h 1965706"/>
                <a:gd name="connsiteX6" fmla="*/ 4763516 w 5975097"/>
                <a:gd name="connsiteY6" fmla="*/ 1523237 h 1965706"/>
                <a:gd name="connsiteX7" fmla="*/ 5606288 w 5975097"/>
                <a:gd name="connsiteY7" fmla="*/ 1965706 h 1965706"/>
                <a:gd name="connsiteX8" fmla="*/ 5975097 w 5975097"/>
                <a:gd name="connsiteY8" fmla="*/ 0 h 1965706"/>
                <a:gd name="connsiteX9" fmla="*/ 677164 w 5975097"/>
                <a:gd name="connsiteY9" fmla="*/ 16001 h 1965706"/>
                <a:gd name="connsiteX10" fmla="*/ 0 w 5975097"/>
                <a:gd name="connsiteY10" fmla="*/ 411473 h 1965706"/>
                <a:gd name="connsiteX0" fmla="*/ 0 w 5975097"/>
                <a:gd name="connsiteY0" fmla="*/ 411473 h 1965706"/>
                <a:gd name="connsiteX1" fmla="*/ 271780 w 5975097"/>
                <a:gd name="connsiteY1" fmla="*/ 984637 h 1965706"/>
                <a:gd name="connsiteX2" fmla="*/ 739140 w 5975097"/>
                <a:gd name="connsiteY2" fmla="*/ 1452380 h 1965706"/>
                <a:gd name="connsiteX3" fmla="*/ 1582420 w 5975097"/>
                <a:gd name="connsiteY3" fmla="*/ 1639956 h 1965706"/>
                <a:gd name="connsiteX4" fmla="*/ 2893060 w 5975097"/>
                <a:gd name="connsiteY4" fmla="*/ 1492758 h 1965706"/>
                <a:gd name="connsiteX5" fmla="*/ 3685540 w 5975097"/>
                <a:gd name="connsiteY5" fmla="*/ 1431798 h 1965706"/>
                <a:gd name="connsiteX6" fmla="*/ 4763516 w 5975097"/>
                <a:gd name="connsiteY6" fmla="*/ 1523237 h 1965706"/>
                <a:gd name="connsiteX7" fmla="*/ 5606288 w 5975097"/>
                <a:gd name="connsiteY7" fmla="*/ 1965706 h 1965706"/>
                <a:gd name="connsiteX8" fmla="*/ 5975097 w 5975097"/>
                <a:gd name="connsiteY8" fmla="*/ 0 h 1965706"/>
                <a:gd name="connsiteX9" fmla="*/ 712724 w 5975097"/>
                <a:gd name="connsiteY9" fmla="*/ 371819 h 1965706"/>
                <a:gd name="connsiteX10" fmla="*/ 0 w 5975097"/>
                <a:gd name="connsiteY10" fmla="*/ 411473 h 1965706"/>
                <a:gd name="connsiteX0" fmla="*/ 0 w 5975097"/>
                <a:gd name="connsiteY0" fmla="*/ 411473 h 1965706"/>
                <a:gd name="connsiteX1" fmla="*/ 271780 w 5975097"/>
                <a:gd name="connsiteY1" fmla="*/ 984637 h 1965706"/>
                <a:gd name="connsiteX2" fmla="*/ 739140 w 5975097"/>
                <a:gd name="connsiteY2" fmla="*/ 1452380 h 1965706"/>
                <a:gd name="connsiteX3" fmla="*/ 1582420 w 5975097"/>
                <a:gd name="connsiteY3" fmla="*/ 1639956 h 1965706"/>
                <a:gd name="connsiteX4" fmla="*/ 2893060 w 5975097"/>
                <a:gd name="connsiteY4" fmla="*/ 1492758 h 1965706"/>
                <a:gd name="connsiteX5" fmla="*/ 3685540 w 5975097"/>
                <a:gd name="connsiteY5" fmla="*/ 1431798 h 1965706"/>
                <a:gd name="connsiteX6" fmla="*/ 4763516 w 5975097"/>
                <a:gd name="connsiteY6" fmla="*/ 1523237 h 1965706"/>
                <a:gd name="connsiteX7" fmla="*/ 5606288 w 5975097"/>
                <a:gd name="connsiteY7" fmla="*/ 1965706 h 1965706"/>
                <a:gd name="connsiteX8" fmla="*/ 5975097 w 5975097"/>
                <a:gd name="connsiteY8" fmla="*/ 0 h 1965706"/>
                <a:gd name="connsiteX9" fmla="*/ 712724 w 5975097"/>
                <a:gd name="connsiteY9" fmla="*/ 371819 h 1965706"/>
                <a:gd name="connsiteX10" fmla="*/ 0 w 5975097"/>
                <a:gd name="connsiteY10" fmla="*/ 411473 h 1965706"/>
                <a:gd name="connsiteX0" fmla="*/ 0 w 5822697"/>
                <a:gd name="connsiteY0" fmla="*/ 39654 h 1593887"/>
                <a:gd name="connsiteX1" fmla="*/ 271780 w 5822697"/>
                <a:gd name="connsiteY1" fmla="*/ 612818 h 1593887"/>
                <a:gd name="connsiteX2" fmla="*/ 739140 w 5822697"/>
                <a:gd name="connsiteY2" fmla="*/ 1080561 h 1593887"/>
                <a:gd name="connsiteX3" fmla="*/ 1582420 w 5822697"/>
                <a:gd name="connsiteY3" fmla="*/ 1268137 h 1593887"/>
                <a:gd name="connsiteX4" fmla="*/ 2893060 w 5822697"/>
                <a:gd name="connsiteY4" fmla="*/ 1120939 h 1593887"/>
                <a:gd name="connsiteX5" fmla="*/ 3685540 w 5822697"/>
                <a:gd name="connsiteY5" fmla="*/ 1059979 h 1593887"/>
                <a:gd name="connsiteX6" fmla="*/ 4763516 w 5822697"/>
                <a:gd name="connsiteY6" fmla="*/ 1151418 h 1593887"/>
                <a:gd name="connsiteX7" fmla="*/ 5606288 w 5822697"/>
                <a:gd name="connsiteY7" fmla="*/ 1593887 h 1593887"/>
                <a:gd name="connsiteX8" fmla="*/ 5822697 w 5822697"/>
                <a:gd name="connsiteY8" fmla="*/ 45880 h 1593887"/>
                <a:gd name="connsiteX9" fmla="*/ 712724 w 5822697"/>
                <a:gd name="connsiteY9" fmla="*/ 0 h 1593887"/>
                <a:gd name="connsiteX10" fmla="*/ 0 w 5822697"/>
                <a:gd name="connsiteY10" fmla="*/ 39654 h 159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22697" h="1593887">
                  <a:moveTo>
                    <a:pt x="0" y="39654"/>
                  </a:moveTo>
                  <a:cubicBezTo>
                    <a:pt x="134196" y="303390"/>
                    <a:pt x="148590" y="439334"/>
                    <a:pt x="271780" y="612818"/>
                  </a:cubicBezTo>
                  <a:cubicBezTo>
                    <a:pt x="394970" y="786302"/>
                    <a:pt x="520700" y="971341"/>
                    <a:pt x="739140" y="1080561"/>
                  </a:cubicBezTo>
                  <a:cubicBezTo>
                    <a:pt x="957580" y="1189781"/>
                    <a:pt x="1223433" y="1261407"/>
                    <a:pt x="1582420" y="1268137"/>
                  </a:cubicBezTo>
                  <a:cubicBezTo>
                    <a:pt x="1941407" y="1274867"/>
                    <a:pt x="2542540" y="1155632"/>
                    <a:pt x="2893060" y="1120939"/>
                  </a:cubicBezTo>
                  <a:cubicBezTo>
                    <a:pt x="3243580" y="1086246"/>
                    <a:pt x="3546517" y="1070139"/>
                    <a:pt x="3685540" y="1059979"/>
                  </a:cubicBezTo>
                  <a:cubicBezTo>
                    <a:pt x="3996495" y="1037254"/>
                    <a:pt x="4407832" y="1024333"/>
                    <a:pt x="4763516" y="1151418"/>
                  </a:cubicBezTo>
                  <a:cubicBezTo>
                    <a:pt x="5119200" y="1278503"/>
                    <a:pt x="5283454" y="1412277"/>
                    <a:pt x="5606288" y="1593887"/>
                  </a:cubicBezTo>
                  <a:cubicBezTo>
                    <a:pt x="5543550" y="1132369"/>
                    <a:pt x="5725669" y="796281"/>
                    <a:pt x="5822697" y="45880"/>
                  </a:cubicBezTo>
                  <a:lnTo>
                    <a:pt x="712724" y="0"/>
                  </a:lnTo>
                  <a:cubicBezTo>
                    <a:pt x="85683" y="33846"/>
                    <a:pt x="327321" y="72847"/>
                    <a:pt x="0" y="39654"/>
                  </a:cubicBezTo>
                  <a:close/>
                </a:path>
              </a:pathLst>
            </a:custGeom>
            <a:gradFill>
              <a:gsLst>
                <a:gs pos="0">
                  <a:srgbClr val="52AEA3"/>
                </a:gs>
                <a:gs pos="67000">
                  <a:srgbClr val="1A4A37"/>
                </a:gs>
                <a:gs pos="100000">
                  <a:srgbClr val="FFEBAB">
                    <a:alpha val="16000"/>
                  </a:srgb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7" name="Полилиния: фигура 236">
              <a:extLst>
                <a:ext uri="{FF2B5EF4-FFF2-40B4-BE49-F238E27FC236}">
                  <a16:creationId xmlns:a16="http://schemas.microsoft.com/office/drawing/2014/main" id="{19EB6EE3-9E0C-46A2-A0AB-FD6B3C4D4312}"/>
                </a:ext>
              </a:extLst>
            </p:cNvPr>
            <p:cNvSpPr/>
            <p:nvPr/>
          </p:nvSpPr>
          <p:spPr>
            <a:xfrm rot="10800000">
              <a:off x="-360268" y="4327942"/>
              <a:ext cx="7883745" cy="2909608"/>
            </a:xfrm>
            <a:custGeom>
              <a:avLst/>
              <a:gdLst>
                <a:gd name="connsiteX0" fmla="*/ 0 w 4901184"/>
                <a:gd name="connsiteY0" fmla="*/ 0 h 1767840"/>
                <a:gd name="connsiteX1" fmla="*/ 469392 w 4901184"/>
                <a:gd name="connsiteY1" fmla="*/ 58521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35121 w 4901184"/>
                <a:gd name="connsiteY5" fmla="*/ 1160907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35121 w 4901184"/>
                <a:gd name="connsiteY5" fmla="*/ 1160907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416552 w 4901184"/>
                <a:gd name="connsiteY6" fmla="*/ 1476756 h 1767840"/>
                <a:gd name="connsiteX7" fmla="*/ 4901184 w 4901184"/>
                <a:gd name="connsiteY7" fmla="*/ 1767840 h 1767840"/>
                <a:gd name="connsiteX0" fmla="*/ 0 w 5219319"/>
                <a:gd name="connsiteY0" fmla="*/ 0 h 2108835"/>
                <a:gd name="connsiteX1" fmla="*/ 456057 w 5219319"/>
                <a:gd name="connsiteY1" fmla="*/ 539496 h 2108835"/>
                <a:gd name="connsiteX2" fmla="*/ 1024128 w 5219319"/>
                <a:gd name="connsiteY2" fmla="*/ 908304 h 2108835"/>
                <a:gd name="connsiteX3" fmla="*/ 1792224 w 5219319"/>
                <a:gd name="connsiteY3" fmla="*/ 1118616 h 2108835"/>
                <a:gd name="connsiteX4" fmla="*/ 2830068 w 5219319"/>
                <a:gd name="connsiteY4" fmla="*/ 1144143 h 2108835"/>
                <a:gd name="connsiteX5" fmla="*/ 3737991 w 5219319"/>
                <a:gd name="connsiteY5" fmla="*/ 1174242 h 2108835"/>
                <a:gd name="connsiteX6" fmla="*/ 4416552 w 5219319"/>
                <a:gd name="connsiteY6" fmla="*/ 1476756 h 2108835"/>
                <a:gd name="connsiteX7" fmla="*/ 5219319 w 5219319"/>
                <a:gd name="connsiteY7" fmla="*/ 2108835 h 2108835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16552 w 5872734"/>
                <a:gd name="connsiteY6" fmla="*/ 147675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872734 w 5872734"/>
                <a:gd name="connsiteY8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058536 w 5872734"/>
                <a:gd name="connsiteY8" fmla="*/ 1993010 h 2769870"/>
                <a:gd name="connsiteX9" fmla="*/ 5872734 w 5872734"/>
                <a:gd name="connsiteY9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058536 w 5872734"/>
                <a:gd name="connsiteY8" fmla="*/ 1993010 h 2769870"/>
                <a:gd name="connsiteX9" fmla="*/ 5656706 w 5872734"/>
                <a:gd name="connsiteY9" fmla="*/ 2566415 h 2769870"/>
                <a:gd name="connsiteX10" fmla="*/ 5872734 w 5872734"/>
                <a:gd name="connsiteY10" fmla="*/ 2769870 h 2769870"/>
                <a:gd name="connsiteX0" fmla="*/ 0 w 6385179"/>
                <a:gd name="connsiteY0" fmla="*/ 0 h 3112770"/>
                <a:gd name="connsiteX1" fmla="*/ 456057 w 6385179"/>
                <a:gd name="connsiteY1" fmla="*/ 539496 h 3112770"/>
                <a:gd name="connsiteX2" fmla="*/ 1024128 w 6385179"/>
                <a:gd name="connsiteY2" fmla="*/ 908304 h 3112770"/>
                <a:gd name="connsiteX3" fmla="*/ 1792224 w 6385179"/>
                <a:gd name="connsiteY3" fmla="*/ 1118616 h 3112770"/>
                <a:gd name="connsiteX4" fmla="*/ 2830068 w 6385179"/>
                <a:gd name="connsiteY4" fmla="*/ 1144143 h 3112770"/>
                <a:gd name="connsiteX5" fmla="*/ 3737991 w 6385179"/>
                <a:gd name="connsiteY5" fmla="*/ 1174242 h 3112770"/>
                <a:gd name="connsiteX6" fmla="*/ 4111751 w 6385179"/>
                <a:gd name="connsiteY6" fmla="*/ 1295780 h 3112770"/>
                <a:gd name="connsiteX7" fmla="*/ 4454652 w 6385179"/>
                <a:gd name="connsiteY7" fmla="*/ 1434846 h 3112770"/>
                <a:gd name="connsiteX8" fmla="*/ 5058536 w 6385179"/>
                <a:gd name="connsiteY8" fmla="*/ 1993010 h 3112770"/>
                <a:gd name="connsiteX9" fmla="*/ 5656706 w 6385179"/>
                <a:gd name="connsiteY9" fmla="*/ 2566415 h 3112770"/>
                <a:gd name="connsiteX10" fmla="*/ 6385179 w 6385179"/>
                <a:gd name="connsiteY10" fmla="*/ 3112770 h 3112770"/>
                <a:gd name="connsiteX0" fmla="*/ 0 w 6385179"/>
                <a:gd name="connsiteY0" fmla="*/ 0 h 3112770"/>
                <a:gd name="connsiteX1" fmla="*/ 456057 w 6385179"/>
                <a:gd name="connsiteY1" fmla="*/ 539496 h 3112770"/>
                <a:gd name="connsiteX2" fmla="*/ 1024128 w 6385179"/>
                <a:gd name="connsiteY2" fmla="*/ 908304 h 3112770"/>
                <a:gd name="connsiteX3" fmla="*/ 1792224 w 6385179"/>
                <a:gd name="connsiteY3" fmla="*/ 1118616 h 3112770"/>
                <a:gd name="connsiteX4" fmla="*/ 2830068 w 6385179"/>
                <a:gd name="connsiteY4" fmla="*/ 1144143 h 3112770"/>
                <a:gd name="connsiteX5" fmla="*/ 3737991 w 6385179"/>
                <a:gd name="connsiteY5" fmla="*/ 1174242 h 3112770"/>
                <a:gd name="connsiteX6" fmla="*/ 4111751 w 6385179"/>
                <a:gd name="connsiteY6" fmla="*/ 1295780 h 3112770"/>
                <a:gd name="connsiteX7" fmla="*/ 4454652 w 6385179"/>
                <a:gd name="connsiteY7" fmla="*/ 1434846 h 3112770"/>
                <a:gd name="connsiteX8" fmla="*/ 5058536 w 6385179"/>
                <a:gd name="connsiteY8" fmla="*/ 1993010 h 3112770"/>
                <a:gd name="connsiteX9" fmla="*/ 5656706 w 6385179"/>
                <a:gd name="connsiteY9" fmla="*/ 2566415 h 3112770"/>
                <a:gd name="connsiteX10" fmla="*/ 6138671 w 6385179"/>
                <a:gd name="connsiteY10" fmla="*/ 2935985 h 3112770"/>
                <a:gd name="connsiteX11" fmla="*/ 6385179 w 6385179"/>
                <a:gd name="connsiteY11" fmla="*/ 3112770 h 3112770"/>
                <a:gd name="connsiteX0" fmla="*/ 0 w 6663309"/>
                <a:gd name="connsiteY0" fmla="*/ 0 h 3137535"/>
                <a:gd name="connsiteX1" fmla="*/ 456057 w 6663309"/>
                <a:gd name="connsiteY1" fmla="*/ 539496 h 3137535"/>
                <a:gd name="connsiteX2" fmla="*/ 1024128 w 6663309"/>
                <a:gd name="connsiteY2" fmla="*/ 908304 h 3137535"/>
                <a:gd name="connsiteX3" fmla="*/ 1792224 w 6663309"/>
                <a:gd name="connsiteY3" fmla="*/ 1118616 h 3137535"/>
                <a:gd name="connsiteX4" fmla="*/ 2830068 w 6663309"/>
                <a:gd name="connsiteY4" fmla="*/ 1144143 h 3137535"/>
                <a:gd name="connsiteX5" fmla="*/ 3737991 w 6663309"/>
                <a:gd name="connsiteY5" fmla="*/ 1174242 h 3137535"/>
                <a:gd name="connsiteX6" fmla="*/ 4111751 w 6663309"/>
                <a:gd name="connsiteY6" fmla="*/ 1295780 h 3137535"/>
                <a:gd name="connsiteX7" fmla="*/ 4454652 w 6663309"/>
                <a:gd name="connsiteY7" fmla="*/ 1434846 h 3137535"/>
                <a:gd name="connsiteX8" fmla="*/ 5058536 w 6663309"/>
                <a:gd name="connsiteY8" fmla="*/ 1993010 h 3137535"/>
                <a:gd name="connsiteX9" fmla="*/ 5656706 w 6663309"/>
                <a:gd name="connsiteY9" fmla="*/ 2566415 h 3137535"/>
                <a:gd name="connsiteX10" fmla="*/ 6138671 w 6663309"/>
                <a:gd name="connsiteY10" fmla="*/ 2935985 h 3137535"/>
                <a:gd name="connsiteX11" fmla="*/ 6663309 w 6663309"/>
                <a:gd name="connsiteY11" fmla="*/ 3137535 h 3137535"/>
                <a:gd name="connsiteX0" fmla="*/ 0 w 7244334"/>
                <a:gd name="connsiteY0" fmla="*/ 0 h 3150870"/>
                <a:gd name="connsiteX1" fmla="*/ 456057 w 7244334"/>
                <a:gd name="connsiteY1" fmla="*/ 539496 h 3150870"/>
                <a:gd name="connsiteX2" fmla="*/ 1024128 w 7244334"/>
                <a:gd name="connsiteY2" fmla="*/ 908304 h 3150870"/>
                <a:gd name="connsiteX3" fmla="*/ 1792224 w 7244334"/>
                <a:gd name="connsiteY3" fmla="*/ 1118616 h 3150870"/>
                <a:gd name="connsiteX4" fmla="*/ 2830068 w 7244334"/>
                <a:gd name="connsiteY4" fmla="*/ 1144143 h 3150870"/>
                <a:gd name="connsiteX5" fmla="*/ 3737991 w 7244334"/>
                <a:gd name="connsiteY5" fmla="*/ 1174242 h 3150870"/>
                <a:gd name="connsiteX6" fmla="*/ 4111751 w 7244334"/>
                <a:gd name="connsiteY6" fmla="*/ 1295780 h 3150870"/>
                <a:gd name="connsiteX7" fmla="*/ 4454652 w 7244334"/>
                <a:gd name="connsiteY7" fmla="*/ 1434846 h 3150870"/>
                <a:gd name="connsiteX8" fmla="*/ 5058536 w 7244334"/>
                <a:gd name="connsiteY8" fmla="*/ 1993010 h 3150870"/>
                <a:gd name="connsiteX9" fmla="*/ 5656706 w 7244334"/>
                <a:gd name="connsiteY9" fmla="*/ 2566415 h 3150870"/>
                <a:gd name="connsiteX10" fmla="*/ 6138671 w 7244334"/>
                <a:gd name="connsiteY10" fmla="*/ 2935985 h 3150870"/>
                <a:gd name="connsiteX11" fmla="*/ 7244334 w 7244334"/>
                <a:gd name="connsiteY11" fmla="*/ 3150870 h 3150870"/>
                <a:gd name="connsiteX0" fmla="*/ 0 w 7244483"/>
                <a:gd name="connsiteY0" fmla="*/ 0 h 3150870"/>
                <a:gd name="connsiteX1" fmla="*/ 456057 w 7244483"/>
                <a:gd name="connsiteY1" fmla="*/ 539496 h 3150870"/>
                <a:gd name="connsiteX2" fmla="*/ 1024128 w 7244483"/>
                <a:gd name="connsiteY2" fmla="*/ 908304 h 3150870"/>
                <a:gd name="connsiteX3" fmla="*/ 1792224 w 7244483"/>
                <a:gd name="connsiteY3" fmla="*/ 1118616 h 3150870"/>
                <a:gd name="connsiteX4" fmla="*/ 2830068 w 7244483"/>
                <a:gd name="connsiteY4" fmla="*/ 1144143 h 3150870"/>
                <a:gd name="connsiteX5" fmla="*/ 3737991 w 7244483"/>
                <a:gd name="connsiteY5" fmla="*/ 1174242 h 3150870"/>
                <a:gd name="connsiteX6" fmla="*/ 4111751 w 7244483"/>
                <a:gd name="connsiteY6" fmla="*/ 1295780 h 3150870"/>
                <a:gd name="connsiteX7" fmla="*/ 4454652 w 7244483"/>
                <a:gd name="connsiteY7" fmla="*/ 1434846 h 3150870"/>
                <a:gd name="connsiteX8" fmla="*/ 5058536 w 7244483"/>
                <a:gd name="connsiteY8" fmla="*/ 1993010 h 3150870"/>
                <a:gd name="connsiteX9" fmla="*/ 5656706 w 7244483"/>
                <a:gd name="connsiteY9" fmla="*/ 2566415 h 3150870"/>
                <a:gd name="connsiteX10" fmla="*/ 6138671 w 7244483"/>
                <a:gd name="connsiteY10" fmla="*/ 2935985 h 3150870"/>
                <a:gd name="connsiteX11" fmla="*/ 7244334 w 7244483"/>
                <a:gd name="connsiteY11" fmla="*/ 3150870 h 3150870"/>
                <a:gd name="connsiteX0" fmla="*/ 0 w 7551153"/>
                <a:gd name="connsiteY0" fmla="*/ 0 h 3108960"/>
                <a:gd name="connsiteX1" fmla="*/ 456057 w 7551153"/>
                <a:gd name="connsiteY1" fmla="*/ 539496 h 3108960"/>
                <a:gd name="connsiteX2" fmla="*/ 1024128 w 7551153"/>
                <a:gd name="connsiteY2" fmla="*/ 908304 h 3108960"/>
                <a:gd name="connsiteX3" fmla="*/ 1792224 w 7551153"/>
                <a:gd name="connsiteY3" fmla="*/ 1118616 h 3108960"/>
                <a:gd name="connsiteX4" fmla="*/ 2830068 w 7551153"/>
                <a:gd name="connsiteY4" fmla="*/ 1144143 h 3108960"/>
                <a:gd name="connsiteX5" fmla="*/ 3737991 w 7551153"/>
                <a:gd name="connsiteY5" fmla="*/ 1174242 h 3108960"/>
                <a:gd name="connsiteX6" fmla="*/ 4111751 w 7551153"/>
                <a:gd name="connsiteY6" fmla="*/ 1295780 h 3108960"/>
                <a:gd name="connsiteX7" fmla="*/ 4454652 w 7551153"/>
                <a:gd name="connsiteY7" fmla="*/ 1434846 h 3108960"/>
                <a:gd name="connsiteX8" fmla="*/ 5058536 w 7551153"/>
                <a:gd name="connsiteY8" fmla="*/ 1993010 h 3108960"/>
                <a:gd name="connsiteX9" fmla="*/ 5656706 w 7551153"/>
                <a:gd name="connsiteY9" fmla="*/ 2566415 h 3108960"/>
                <a:gd name="connsiteX10" fmla="*/ 6138671 w 7551153"/>
                <a:gd name="connsiteY10" fmla="*/ 2935985 h 3108960"/>
                <a:gd name="connsiteX11" fmla="*/ 7551039 w 7551153"/>
                <a:gd name="connsiteY11" fmla="*/ 3108960 h 3108960"/>
                <a:gd name="connsiteX0" fmla="*/ 0 w 7551039"/>
                <a:gd name="connsiteY0" fmla="*/ 0 h 3108960"/>
                <a:gd name="connsiteX1" fmla="*/ 456057 w 7551039"/>
                <a:gd name="connsiteY1" fmla="*/ 539496 h 3108960"/>
                <a:gd name="connsiteX2" fmla="*/ 1024128 w 7551039"/>
                <a:gd name="connsiteY2" fmla="*/ 908304 h 3108960"/>
                <a:gd name="connsiteX3" fmla="*/ 1792224 w 7551039"/>
                <a:gd name="connsiteY3" fmla="*/ 1118616 h 3108960"/>
                <a:gd name="connsiteX4" fmla="*/ 2830068 w 7551039"/>
                <a:gd name="connsiteY4" fmla="*/ 1144143 h 3108960"/>
                <a:gd name="connsiteX5" fmla="*/ 3737991 w 7551039"/>
                <a:gd name="connsiteY5" fmla="*/ 1174242 h 3108960"/>
                <a:gd name="connsiteX6" fmla="*/ 4111751 w 7551039"/>
                <a:gd name="connsiteY6" fmla="*/ 1295780 h 3108960"/>
                <a:gd name="connsiteX7" fmla="*/ 4454652 w 7551039"/>
                <a:gd name="connsiteY7" fmla="*/ 1434846 h 3108960"/>
                <a:gd name="connsiteX8" fmla="*/ 5058536 w 7551039"/>
                <a:gd name="connsiteY8" fmla="*/ 1993010 h 3108960"/>
                <a:gd name="connsiteX9" fmla="*/ 5656706 w 7551039"/>
                <a:gd name="connsiteY9" fmla="*/ 2566415 h 3108960"/>
                <a:gd name="connsiteX10" fmla="*/ 6138671 w 7551039"/>
                <a:gd name="connsiteY10" fmla="*/ 2935985 h 3108960"/>
                <a:gd name="connsiteX11" fmla="*/ 7323580 w 7551039"/>
                <a:gd name="connsiteY11" fmla="*/ 3082669 h 3108960"/>
                <a:gd name="connsiteX12" fmla="*/ 7551039 w 7551039"/>
                <a:gd name="connsiteY12" fmla="*/ 3108960 h 3108960"/>
                <a:gd name="connsiteX0" fmla="*/ 0 w 7701534"/>
                <a:gd name="connsiteY0" fmla="*/ 0 h 3082669"/>
                <a:gd name="connsiteX1" fmla="*/ 456057 w 7701534"/>
                <a:gd name="connsiteY1" fmla="*/ 539496 h 3082669"/>
                <a:gd name="connsiteX2" fmla="*/ 1024128 w 7701534"/>
                <a:gd name="connsiteY2" fmla="*/ 908304 h 3082669"/>
                <a:gd name="connsiteX3" fmla="*/ 1792224 w 7701534"/>
                <a:gd name="connsiteY3" fmla="*/ 1118616 h 3082669"/>
                <a:gd name="connsiteX4" fmla="*/ 2830068 w 7701534"/>
                <a:gd name="connsiteY4" fmla="*/ 1144143 h 3082669"/>
                <a:gd name="connsiteX5" fmla="*/ 3737991 w 7701534"/>
                <a:gd name="connsiteY5" fmla="*/ 1174242 h 3082669"/>
                <a:gd name="connsiteX6" fmla="*/ 4111751 w 7701534"/>
                <a:gd name="connsiteY6" fmla="*/ 1295780 h 3082669"/>
                <a:gd name="connsiteX7" fmla="*/ 4454652 w 7701534"/>
                <a:gd name="connsiteY7" fmla="*/ 1434846 h 3082669"/>
                <a:gd name="connsiteX8" fmla="*/ 5058536 w 7701534"/>
                <a:gd name="connsiteY8" fmla="*/ 1993010 h 3082669"/>
                <a:gd name="connsiteX9" fmla="*/ 5656706 w 7701534"/>
                <a:gd name="connsiteY9" fmla="*/ 2566415 h 3082669"/>
                <a:gd name="connsiteX10" fmla="*/ 6138671 w 7701534"/>
                <a:gd name="connsiteY10" fmla="*/ 2935985 h 3082669"/>
                <a:gd name="connsiteX11" fmla="*/ 7323580 w 7701534"/>
                <a:gd name="connsiteY11" fmla="*/ 3082669 h 3082669"/>
                <a:gd name="connsiteX12" fmla="*/ 7701534 w 7701534"/>
                <a:gd name="connsiteY12" fmla="*/ 2333625 h 3082669"/>
                <a:gd name="connsiteX0" fmla="*/ 0 w 7701534"/>
                <a:gd name="connsiteY0" fmla="*/ 0 h 3181729"/>
                <a:gd name="connsiteX1" fmla="*/ 456057 w 7701534"/>
                <a:gd name="connsiteY1" fmla="*/ 539496 h 3181729"/>
                <a:gd name="connsiteX2" fmla="*/ 1024128 w 7701534"/>
                <a:gd name="connsiteY2" fmla="*/ 908304 h 3181729"/>
                <a:gd name="connsiteX3" fmla="*/ 1792224 w 7701534"/>
                <a:gd name="connsiteY3" fmla="*/ 1118616 h 3181729"/>
                <a:gd name="connsiteX4" fmla="*/ 2830068 w 7701534"/>
                <a:gd name="connsiteY4" fmla="*/ 1144143 h 3181729"/>
                <a:gd name="connsiteX5" fmla="*/ 3737991 w 7701534"/>
                <a:gd name="connsiteY5" fmla="*/ 1174242 h 3181729"/>
                <a:gd name="connsiteX6" fmla="*/ 4111751 w 7701534"/>
                <a:gd name="connsiteY6" fmla="*/ 1295780 h 3181729"/>
                <a:gd name="connsiteX7" fmla="*/ 4454652 w 7701534"/>
                <a:gd name="connsiteY7" fmla="*/ 1434846 h 3181729"/>
                <a:gd name="connsiteX8" fmla="*/ 5058536 w 7701534"/>
                <a:gd name="connsiteY8" fmla="*/ 1993010 h 3181729"/>
                <a:gd name="connsiteX9" fmla="*/ 5656706 w 7701534"/>
                <a:gd name="connsiteY9" fmla="*/ 2566415 h 3181729"/>
                <a:gd name="connsiteX10" fmla="*/ 6138671 w 7701534"/>
                <a:gd name="connsiteY10" fmla="*/ 2935985 h 3181729"/>
                <a:gd name="connsiteX11" fmla="*/ 7554085 w 7701534"/>
                <a:gd name="connsiteY11" fmla="*/ 3181729 h 3181729"/>
                <a:gd name="connsiteX12" fmla="*/ 7701534 w 7701534"/>
                <a:gd name="connsiteY12" fmla="*/ 2333625 h 3181729"/>
                <a:gd name="connsiteX0" fmla="*/ 0 w 7598664"/>
                <a:gd name="connsiteY0" fmla="*/ 0 h 3181729"/>
                <a:gd name="connsiteX1" fmla="*/ 456057 w 7598664"/>
                <a:gd name="connsiteY1" fmla="*/ 539496 h 3181729"/>
                <a:gd name="connsiteX2" fmla="*/ 1024128 w 7598664"/>
                <a:gd name="connsiteY2" fmla="*/ 908304 h 3181729"/>
                <a:gd name="connsiteX3" fmla="*/ 1792224 w 7598664"/>
                <a:gd name="connsiteY3" fmla="*/ 1118616 h 3181729"/>
                <a:gd name="connsiteX4" fmla="*/ 2830068 w 7598664"/>
                <a:gd name="connsiteY4" fmla="*/ 1144143 h 3181729"/>
                <a:gd name="connsiteX5" fmla="*/ 3737991 w 7598664"/>
                <a:gd name="connsiteY5" fmla="*/ 1174242 h 3181729"/>
                <a:gd name="connsiteX6" fmla="*/ 4111751 w 7598664"/>
                <a:gd name="connsiteY6" fmla="*/ 1295780 h 3181729"/>
                <a:gd name="connsiteX7" fmla="*/ 4454652 w 7598664"/>
                <a:gd name="connsiteY7" fmla="*/ 1434846 h 3181729"/>
                <a:gd name="connsiteX8" fmla="*/ 5058536 w 7598664"/>
                <a:gd name="connsiteY8" fmla="*/ 1993010 h 3181729"/>
                <a:gd name="connsiteX9" fmla="*/ 5656706 w 7598664"/>
                <a:gd name="connsiteY9" fmla="*/ 2566415 h 3181729"/>
                <a:gd name="connsiteX10" fmla="*/ 6138671 w 7598664"/>
                <a:gd name="connsiteY10" fmla="*/ 2935985 h 3181729"/>
                <a:gd name="connsiteX11" fmla="*/ 7554085 w 7598664"/>
                <a:gd name="connsiteY11" fmla="*/ 3181729 h 3181729"/>
                <a:gd name="connsiteX12" fmla="*/ 7598664 w 7598664"/>
                <a:gd name="connsiteY12" fmla="*/ 2023110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35799 w 7554085"/>
                <a:gd name="connsiteY12" fmla="*/ 1567815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31989 w 7554085"/>
                <a:gd name="connsiteY12" fmla="*/ 927735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28179 w 7554085"/>
                <a:gd name="connsiteY12" fmla="*/ 205740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24369 w 7554085"/>
                <a:gd name="connsiteY12" fmla="*/ 123825 h 3181729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27415 w 7554085"/>
                <a:gd name="connsiteY12" fmla="*/ 219455 h 3346875"/>
                <a:gd name="connsiteX13" fmla="*/ 7524369 w 7554085"/>
                <a:gd name="connsiteY13" fmla="*/ 123825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27415 w 7554085"/>
                <a:gd name="connsiteY12" fmla="*/ 219455 h 3346875"/>
                <a:gd name="connsiteX13" fmla="*/ 6341364 w 7554085"/>
                <a:gd name="connsiteY13" fmla="*/ 205740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36940 w 7554085"/>
                <a:gd name="connsiteY12" fmla="*/ 204215 h 3346875"/>
                <a:gd name="connsiteX13" fmla="*/ 6341364 w 7554085"/>
                <a:gd name="connsiteY13" fmla="*/ 205740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36940 w 7554085"/>
                <a:gd name="connsiteY12" fmla="*/ 204215 h 3346875"/>
                <a:gd name="connsiteX13" fmla="*/ 245364 w 7554085"/>
                <a:gd name="connsiteY13" fmla="*/ 53340 h 33468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12813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813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3829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4032 w 7567801"/>
                <a:gd name="connsiteY8" fmla="*/ 22927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4032 w 7567801"/>
                <a:gd name="connsiteY8" fmla="*/ 22927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582"/>
                <a:gd name="connsiteX1" fmla="*/ 469773 w 7567801"/>
                <a:gd name="connsiteY1" fmla="*/ 577596 h 3384582"/>
                <a:gd name="connsiteX2" fmla="*/ 1037844 w 7567801"/>
                <a:gd name="connsiteY2" fmla="*/ 946404 h 3384582"/>
                <a:gd name="connsiteX3" fmla="*/ 1805940 w 7567801"/>
                <a:gd name="connsiteY3" fmla="*/ 1156716 h 3384582"/>
                <a:gd name="connsiteX4" fmla="*/ 2732024 w 7567801"/>
                <a:gd name="connsiteY4" fmla="*/ 1187323 h 3384582"/>
                <a:gd name="connsiteX5" fmla="*/ 3533267 w 7567801"/>
                <a:gd name="connsiteY5" fmla="*/ 1171702 h 3384582"/>
                <a:gd name="connsiteX6" fmla="*/ 4145787 w 7567801"/>
                <a:gd name="connsiteY6" fmla="*/ 1323720 h 3384582"/>
                <a:gd name="connsiteX7" fmla="*/ 4722368 w 7567801"/>
                <a:gd name="connsiteY7" fmla="*/ 1650746 h 3384582"/>
                <a:gd name="connsiteX8" fmla="*/ 5354192 w 7567801"/>
                <a:gd name="connsiteY8" fmla="*/ 2287650 h 3384582"/>
                <a:gd name="connsiteX9" fmla="*/ 5891402 w 7567801"/>
                <a:gd name="connsiteY9" fmla="*/ 2810255 h 3384582"/>
                <a:gd name="connsiteX10" fmla="*/ 6152387 w 7567801"/>
                <a:gd name="connsiteY10" fmla="*/ 2974085 h 3384582"/>
                <a:gd name="connsiteX11" fmla="*/ 7567801 w 7567801"/>
                <a:gd name="connsiteY11" fmla="*/ 3219829 h 3384582"/>
                <a:gd name="connsiteX12" fmla="*/ 7550656 w 7567801"/>
                <a:gd name="connsiteY12" fmla="*/ 242315 h 3384582"/>
                <a:gd name="connsiteX13" fmla="*/ 0 w 7567801"/>
                <a:gd name="connsiteY13" fmla="*/ 0 h 3384582"/>
                <a:gd name="connsiteX14" fmla="*/ 13716 w 7567801"/>
                <a:gd name="connsiteY14" fmla="*/ 38100 h 3384582"/>
                <a:gd name="connsiteX0" fmla="*/ 13716 w 7567801"/>
                <a:gd name="connsiteY0" fmla="*/ 38100 h 3384582"/>
                <a:gd name="connsiteX1" fmla="*/ 469773 w 7567801"/>
                <a:gd name="connsiteY1" fmla="*/ 577596 h 3384582"/>
                <a:gd name="connsiteX2" fmla="*/ 1037844 w 7567801"/>
                <a:gd name="connsiteY2" fmla="*/ 946404 h 3384582"/>
                <a:gd name="connsiteX3" fmla="*/ 1805940 w 7567801"/>
                <a:gd name="connsiteY3" fmla="*/ 1156716 h 3384582"/>
                <a:gd name="connsiteX4" fmla="*/ 2732024 w 7567801"/>
                <a:gd name="connsiteY4" fmla="*/ 1187323 h 3384582"/>
                <a:gd name="connsiteX5" fmla="*/ 3533267 w 7567801"/>
                <a:gd name="connsiteY5" fmla="*/ 1171702 h 3384582"/>
                <a:gd name="connsiteX6" fmla="*/ 4145787 w 7567801"/>
                <a:gd name="connsiteY6" fmla="*/ 1323720 h 3384582"/>
                <a:gd name="connsiteX7" fmla="*/ 4722368 w 7567801"/>
                <a:gd name="connsiteY7" fmla="*/ 1650746 h 3384582"/>
                <a:gd name="connsiteX8" fmla="*/ 5354192 w 7567801"/>
                <a:gd name="connsiteY8" fmla="*/ 2287650 h 3384582"/>
                <a:gd name="connsiteX9" fmla="*/ 5891402 w 7567801"/>
                <a:gd name="connsiteY9" fmla="*/ 2810255 h 3384582"/>
                <a:gd name="connsiteX10" fmla="*/ 6152387 w 7567801"/>
                <a:gd name="connsiteY10" fmla="*/ 2974085 h 3384582"/>
                <a:gd name="connsiteX11" fmla="*/ 7567801 w 7567801"/>
                <a:gd name="connsiteY11" fmla="*/ 3219829 h 3384582"/>
                <a:gd name="connsiteX12" fmla="*/ 7550656 w 7567801"/>
                <a:gd name="connsiteY12" fmla="*/ 242315 h 3384582"/>
                <a:gd name="connsiteX13" fmla="*/ 0 w 7567801"/>
                <a:gd name="connsiteY13" fmla="*/ 0 h 3384582"/>
                <a:gd name="connsiteX14" fmla="*/ 13716 w 7567801"/>
                <a:gd name="connsiteY14" fmla="*/ 38100 h 3384582"/>
                <a:gd name="connsiteX0" fmla="*/ 13716 w 7567801"/>
                <a:gd name="connsiteY0" fmla="*/ 38100 h 3376264"/>
                <a:gd name="connsiteX1" fmla="*/ 469773 w 7567801"/>
                <a:gd name="connsiteY1" fmla="*/ 577596 h 3376264"/>
                <a:gd name="connsiteX2" fmla="*/ 1037844 w 7567801"/>
                <a:gd name="connsiteY2" fmla="*/ 946404 h 3376264"/>
                <a:gd name="connsiteX3" fmla="*/ 1805940 w 7567801"/>
                <a:gd name="connsiteY3" fmla="*/ 1156716 h 3376264"/>
                <a:gd name="connsiteX4" fmla="*/ 2732024 w 7567801"/>
                <a:gd name="connsiteY4" fmla="*/ 1187323 h 3376264"/>
                <a:gd name="connsiteX5" fmla="*/ 3533267 w 7567801"/>
                <a:gd name="connsiteY5" fmla="*/ 1171702 h 3376264"/>
                <a:gd name="connsiteX6" fmla="*/ 4145787 w 7567801"/>
                <a:gd name="connsiteY6" fmla="*/ 1323720 h 3376264"/>
                <a:gd name="connsiteX7" fmla="*/ 4722368 w 7567801"/>
                <a:gd name="connsiteY7" fmla="*/ 1650746 h 3376264"/>
                <a:gd name="connsiteX8" fmla="*/ 5354192 w 7567801"/>
                <a:gd name="connsiteY8" fmla="*/ 2287650 h 3376264"/>
                <a:gd name="connsiteX9" fmla="*/ 5891402 w 7567801"/>
                <a:gd name="connsiteY9" fmla="*/ 2810255 h 3376264"/>
                <a:gd name="connsiteX10" fmla="*/ 5928866 w 7567801"/>
                <a:gd name="connsiteY10" fmla="*/ 3056635 h 3376264"/>
                <a:gd name="connsiteX11" fmla="*/ 6152387 w 7567801"/>
                <a:gd name="connsiteY11" fmla="*/ 2974085 h 3376264"/>
                <a:gd name="connsiteX12" fmla="*/ 7567801 w 7567801"/>
                <a:gd name="connsiteY12" fmla="*/ 3219829 h 3376264"/>
                <a:gd name="connsiteX13" fmla="*/ 7550656 w 7567801"/>
                <a:gd name="connsiteY13" fmla="*/ 242315 h 3376264"/>
                <a:gd name="connsiteX14" fmla="*/ 0 w 7567801"/>
                <a:gd name="connsiteY14" fmla="*/ 0 h 3376264"/>
                <a:gd name="connsiteX15" fmla="*/ 13716 w 7567801"/>
                <a:gd name="connsiteY15" fmla="*/ 38100 h 3376264"/>
                <a:gd name="connsiteX0" fmla="*/ 13716 w 7567801"/>
                <a:gd name="connsiteY0" fmla="*/ 38100 h 3439895"/>
                <a:gd name="connsiteX1" fmla="*/ 469773 w 7567801"/>
                <a:gd name="connsiteY1" fmla="*/ 577596 h 3439895"/>
                <a:gd name="connsiteX2" fmla="*/ 1037844 w 7567801"/>
                <a:gd name="connsiteY2" fmla="*/ 946404 h 3439895"/>
                <a:gd name="connsiteX3" fmla="*/ 1805940 w 7567801"/>
                <a:gd name="connsiteY3" fmla="*/ 1156716 h 3439895"/>
                <a:gd name="connsiteX4" fmla="*/ 2732024 w 7567801"/>
                <a:gd name="connsiteY4" fmla="*/ 1187323 h 3439895"/>
                <a:gd name="connsiteX5" fmla="*/ 3533267 w 7567801"/>
                <a:gd name="connsiteY5" fmla="*/ 1171702 h 3439895"/>
                <a:gd name="connsiteX6" fmla="*/ 4145787 w 7567801"/>
                <a:gd name="connsiteY6" fmla="*/ 1323720 h 3439895"/>
                <a:gd name="connsiteX7" fmla="*/ 4722368 w 7567801"/>
                <a:gd name="connsiteY7" fmla="*/ 1650746 h 3439895"/>
                <a:gd name="connsiteX8" fmla="*/ 5354192 w 7567801"/>
                <a:gd name="connsiteY8" fmla="*/ 2287650 h 3439895"/>
                <a:gd name="connsiteX9" fmla="*/ 5891402 w 7567801"/>
                <a:gd name="connsiteY9" fmla="*/ 2810255 h 3439895"/>
                <a:gd name="connsiteX10" fmla="*/ 5928866 w 7567801"/>
                <a:gd name="connsiteY10" fmla="*/ 3056635 h 3439895"/>
                <a:gd name="connsiteX11" fmla="*/ 6850887 w 7567801"/>
                <a:gd name="connsiteY11" fmla="*/ 3263645 h 3439895"/>
                <a:gd name="connsiteX12" fmla="*/ 7567801 w 7567801"/>
                <a:gd name="connsiteY12" fmla="*/ 3219829 h 3439895"/>
                <a:gd name="connsiteX13" fmla="*/ 7550656 w 7567801"/>
                <a:gd name="connsiteY13" fmla="*/ 242315 h 3439895"/>
                <a:gd name="connsiteX14" fmla="*/ 0 w 7567801"/>
                <a:gd name="connsiteY14" fmla="*/ 0 h 3439895"/>
                <a:gd name="connsiteX15" fmla="*/ 13716 w 7567801"/>
                <a:gd name="connsiteY15" fmla="*/ 38100 h 3439895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23515"/>
                <a:gd name="connsiteX1" fmla="*/ 469773 w 7567801"/>
                <a:gd name="connsiteY1" fmla="*/ 577596 h 3423515"/>
                <a:gd name="connsiteX2" fmla="*/ 1037844 w 7567801"/>
                <a:gd name="connsiteY2" fmla="*/ 946404 h 3423515"/>
                <a:gd name="connsiteX3" fmla="*/ 1805940 w 7567801"/>
                <a:gd name="connsiteY3" fmla="*/ 1156716 h 3423515"/>
                <a:gd name="connsiteX4" fmla="*/ 2732024 w 7567801"/>
                <a:gd name="connsiteY4" fmla="*/ 1187323 h 3423515"/>
                <a:gd name="connsiteX5" fmla="*/ 3533267 w 7567801"/>
                <a:gd name="connsiteY5" fmla="*/ 1171702 h 3423515"/>
                <a:gd name="connsiteX6" fmla="*/ 4145787 w 7567801"/>
                <a:gd name="connsiteY6" fmla="*/ 1323720 h 3423515"/>
                <a:gd name="connsiteX7" fmla="*/ 4722368 w 7567801"/>
                <a:gd name="connsiteY7" fmla="*/ 1650746 h 3423515"/>
                <a:gd name="connsiteX8" fmla="*/ 5354192 w 7567801"/>
                <a:gd name="connsiteY8" fmla="*/ 2287650 h 3423515"/>
                <a:gd name="connsiteX9" fmla="*/ 5891402 w 7567801"/>
                <a:gd name="connsiteY9" fmla="*/ 2810255 h 3423515"/>
                <a:gd name="connsiteX10" fmla="*/ 6380986 w 7567801"/>
                <a:gd name="connsiteY10" fmla="*/ 3087115 h 3423515"/>
                <a:gd name="connsiteX11" fmla="*/ 6980427 w 7567801"/>
                <a:gd name="connsiteY11" fmla="*/ 3210305 h 3423515"/>
                <a:gd name="connsiteX12" fmla="*/ 7567801 w 7567801"/>
                <a:gd name="connsiteY12" fmla="*/ 3219829 h 3423515"/>
                <a:gd name="connsiteX13" fmla="*/ 7550656 w 7567801"/>
                <a:gd name="connsiteY13" fmla="*/ 242315 h 3423515"/>
                <a:gd name="connsiteX14" fmla="*/ 0 w 7567801"/>
                <a:gd name="connsiteY14" fmla="*/ 0 h 3423515"/>
                <a:gd name="connsiteX15" fmla="*/ 13716 w 7567801"/>
                <a:gd name="connsiteY15" fmla="*/ 38100 h 3423515"/>
                <a:gd name="connsiteX0" fmla="*/ 13716 w 7573745"/>
                <a:gd name="connsiteY0" fmla="*/ 38100 h 3442512"/>
                <a:gd name="connsiteX1" fmla="*/ 469773 w 7573745"/>
                <a:gd name="connsiteY1" fmla="*/ 577596 h 3442512"/>
                <a:gd name="connsiteX2" fmla="*/ 1037844 w 7573745"/>
                <a:gd name="connsiteY2" fmla="*/ 946404 h 3442512"/>
                <a:gd name="connsiteX3" fmla="*/ 1805940 w 7573745"/>
                <a:gd name="connsiteY3" fmla="*/ 1156716 h 3442512"/>
                <a:gd name="connsiteX4" fmla="*/ 2732024 w 7573745"/>
                <a:gd name="connsiteY4" fmla="*/ 1187323 h 3442512"/>
                <a:gd name="connsiteX5" fmla="*/ 3533267 w 7573745"/>
                <a:gd name="connsiteY5" fmla="*/ 1171702 h 3442512"/>
                <a:gd name="connsiteX6" fmla="*/ 4145787 w 7573745"/>
                <a:gd name="connsiteY6" fmla="*/ 1323720 h 3442512"/>
                <a:gd name="connsiteX7" fmla="*/ 4722368 w 7573745"/>
                <a:gd name="connsiteY7" fmla="*/ 1650746 h 3442512"/>
                <a:gd name="connsiteX8" fmla="*/ 5354192 w 7573745"/>
                <a:gd name="connsiteY8" fmla="*/ 2287650 h 3442512"/>
                <a:gd name="connsiteX9" fmla="*/ 5891402 w 7573745"/>
                <a:gd name="connsiteY9" fmla="*/ 2810255 h 3442512"/>
                <a:gd name="connsiteX10" fmla="*/ 6380986 w 7573745"/>
                <a:gd name="connsiteY10" fmla="*/ 3087115 h 3442512"/>
                <a:gd name="connsiteX11" fmla="*/ 7513827 w 7573745"/>
                <a:gd name="connsiteY11" fmla="*/ 3276345 h 3442512"/>
                <a:gd name="connsiteX12" fmla="*/ 7567801 w 7573745"/>
                <a:gd name="connsiteY12" fmla="*/ 3219829 h 3442512"/>
                <a:gd name="connsiteX13" fmla="*/ 7550656 w 7573745"/>
                <a:gd name="connsiteY13" fmla="*/ 242315 h 3442512"/>
                <a:gd name="connsiteX14" fmla="*/ 0 w 7573745"/>
                <a:gd name="connsiteY14" fmla="*/ 0 h 3442512"/>
                <a:gd name="connsiteX15" fmla="*/ 13716 w 7573745"/>
                <a:gd name="connsiteY15" fmla="*/ 38100 h 3442512"/>
                <a:gd name="connsiteX0" fmla="*/ 13716 w 7591482"/>
                <a:gd name="connsiteY0" fmla="*/ 38100 h 3441849"/>
                <a:gd name="connsiteX1" fmla="*/ 469773 w 7591482"/>
                <a:gd name="connsiteY1" fmla="*/ 577596 h 3441849"/>
                <a:gd name="connsiteX2" fmla="*/ 1037844 w 7591482"/>
                <a:gd name="connsiteY2" fmla="*/ 946404 h 3441849"/>
                <a:gd name="connsiteX3" fmla="*/ 1805940 w 7591482"/>
                <a:gd name="connsiteY3" fmla="*/ 1156716 h 3441849"/>
                <a:gd name="connsiteX4" fmla="*/ 2732024 w 7591482"/>
                <a:gd name="connsiteY4" fmla="*/ 1187323 h 3441849"/>
                <a:gd name="connsiteX5" fmla="*/ 3533267 w 7591482"/>
                <a:gd name="connsiteY5" fmla="*/ 1171702 h 3441849"/>
                <a:gd name="connsiteX6" fmla="*/ 4145787 w 7591482"/>
                <a:gd name="connsiteY6" fmla="*/ 1323720 h 3441849"/>
                <a:gd name="connsiteX7" fmla="*/ 4722368 w 7591482"/>
                <a:gd name="connsiteY7" fmla="*/ 1650746 h 3441849"/>
                <a:gd name="connsiteX8" fmla="*/ 5354192 w 7591482"/>
                <a:gd name="connsiteY8" fmla="*/ 2287650 h 3441849"/>
                <a:gd name="connsiteX9" fmla="*/ 5891402 w 7591482"/>
                <a:gd name="connsiteY9" fmla="*/ 2810255 h 3441849"/>
                <a:gd name="connsiteX10" fmla="*/ 6380986 w 7591482"/>
                <a:gd name="connsiteY10" fmla="*/ 3087115 h 3441849"/>
                <a:gd name="connsiteX11" fmla="*/ 7513827 w 7591482"/>
                <a:gd name="connsiteY11" fmla="*/ 3276345 h 3441849"/>
                <a:gd name="connsiteX12" fmla="*/ 7567801 w 7591482"/>
                <a:gd name="connsiteY12" fmla="*/ 3219829 h 3441849"/>
                <a:gd name="connsiteX13" fmla="*/ 7550656 w 7591482"/>
                <a:gd name="connsiteY13" fmla="*/ 242315 h 3441849"/>
                <a:gd name="connsiteX14" fmla="*/ 0 w 7591482"/>
                <a:gd name="connsiteY14" fmla="*/ 0 h 3441849"/>
                <a:gd name="connsiteX15" fmla="*/ 13716 w 7591482"/>
                <a:gd name="connsiteY15" fmla="*/ 38100 h 3441849"/>
                <a:gd name="connsiteX0" fmla="*/ 13716 w 7806561"/>
                <a:gd name="connsiteY0" fmla="*/ 38100 h 3284140"/>
                <a:gd name="connsiteX1" fmla="*/ 469773 w 7806561"/>
                <a:gd name="connsiteY1" fmla="*/ 577596 h 3284140"/>
                <a:gd name="connsiteX2" fmla="*/ 1037844 w 7806561"/>
                <a:gd name="connsiteY2" fmla="*/ 946404 h 3284140"/>
                <a:gd name="connsiteX3" fmla="*/ 1805940 w 7806561"/>
                <a:gd name="connsiteY3" fmla="*/ 1156716 h 3284140"/>
                <a:gd name="connsiteX4" fmla="*/ 2732024 w 7806561"/>
                <a:gd name="connsiteY4" fmla="*/ 1187323 h 3284140"/>
                <a:gd name="connsiteX5" fmla="*/ 3533267 w 7806561"/>
                <a:gd name="connsiteY5" fmla="*/ 1171702 h 3284140"/>
                <a:gd name="connsiteX6" fmla="*/ 4145787 w 7806561"/>
                <a:gd name="connsiteY6" fmla="*/ 1323720 h 3284140"/>
                <a:gd name="connsiteX7" fmla="*/ 4722368 w 7806561"/>
                <a:gd name="connsiteY7" fmla="*/ 1650746 h 3284140"/>
                <a:gd name="connsiteX8" fmla="*/ 5354192 w 7806561"/>
                <a:gd name="connsiteY8" fmla="*/ 2287650 h 3284140"/>
                <a:gd name="connsiteX9" fmla="*/ 5891402 w 7806561"/>
                <a:gd name="connsiteY9" fmla="*/ 2810255 h 3284140"/>
                <a:gd name="connsiteX10" fmla="*/ 6380986 w 7806561"/>
                <a:gd name="connsiteY10" fmla="*/ 3087115 h 3284140"/>
                <a:gd name="connsiteX11" fmla="*/ 7513827 w 7806561"/>
                <a:gd name="connsiteY11" fmla="*/ 3276345 h 3284140"/>
                <a:gd name="connsiteX12" fmla="*/ 7806561 w 7806561"/>
                <a:gd name="connsiteY12" fmla="*/ 2821049 h 3284140"/>
                <a:gd name="connsiteX13" fmla="*/ 7550656 w 7806561"/>
                <a:gd name="connsiteY13" fmla="*/ 242315 h 3284140"/>
                <a:gd name="connsiteX14" fmla="*/ 0 w 7806561"/>
                <a:gd name="connsiteY14" fmla="*/ 0 h 3284140"/>
                <a:gd name="connsiteX15" fmla="*/ 13716 w 7806561"/>
                <a:gd name="connsiteY15" fmla="*/ 38100 h 3284140"/>
                <a:gd name="connsiteX0" fmla="*/ 13716 w 7806818"/>
                <a:gd name="connsiteY0" fmla="*/ 38100 h 3284140"/>
                <a:gd name="connsiteX1" fmla="*/ 469773 w 7806818"/>
                <a:gd name="connsiteY1" fmla="*/ 577596 h 3284140"/>
                <a:gd name="connsiteX2" fmla="*/ 1037844 w 7806818"/>
                <a:gd name="connsiteY2" fmla="*/ 946404 h 3284140"/>
                <a:gd name="connsiteX3" fmla="*/ 1805940 w 7806818"/>
                <a:gd name="connsiteY3" fmla="*/ 1156716 h 3284140"/>
                <a:gd name="connsiteX4" fmla="*/ 2732024 w 7806818"/>
                <a:gd name="connsiteY4" fmla="*/ 1187323 h 3284140"/>
                <a:gd name="connsiteX5" fmla="*/ 3533267 w 7806818"/>
                <a:gd name="connsiteY5" fmla="*/ 1171702 h 3284140"/>
                <a:gd name="connsiteX6" fmla="*/ 4145787 w 7806818"/>
                <a:gd name="connsiteY6" fmla="*/ 1323720 h 3284140"/>
                <a:gd name="connsiteX7" fmla="*/ 4722368 w 7806818"/>
                <a:gd name="connsiteY7" fmla="*/ 1650746 h 3284140"/>
                <a:gd name="connsiteX8" fmla="*/ 5354192 w 7806818"/>
                <a:gd name="connsiteY8" fmla="*/ 2287650 h 3284140"/>
                <a:gd name="connsiteX9" fmla="*/ 5891402 w 7806818"/>
                <a:gd name="connsiteY9" fmla="*/ 2810255 h 3284140"/>
                <a:gd name="connsiteX10" fmla="*/ 6380986 w 7806818"/>
                <a:gd name="connsiteY10" fmla="*/ 3087115 h 3284140"/>
                <a:gd name="connsiteX11" fmla="*/ 7513827 w 7806818"/>
                <a:gd name="connsiteY11" fmla="*/ 3276345 h 3284140"/>
                <a:gd name="connsiteX12" fmla="*/ 7806561 w 7806818"/>
                <a:gd name="connsiteY12" fmla="*/ 2821049 h 3284140"/>
                <a:gd name="connsiteX13" fmla="*/ 7550656 w 7806818"/>
                <a:gd name="connsiteY13" fmla="*/ 242315 h 3284140"/>
                <a:gd name="connsiteX14" fmla="*/ 0 w 7806818"/>
                <a:gd name="connsiteY14" fmla="*/ 0 h 3284140"/>
                <a:gd name="connsiteX15" fmla="*/ 13716 w 7806818"/>
                <a:gd name="connsiteY15" fmla="*/ 38100 h 3284140"/>
                <a:gd name="connsiteX0" fmla="*/ 13716 w 7673346"/>
                <a:gd name="connsiteY0" fmla="*/ 38100 h 3282420"/>
                <a:gd name="connsiteX1" fmla="*/ 469773 w 7673346"/>
                <a:gd name="connsiteY1" fmla="*/ 577596 h 3282420"/>
                <a:gd name="connsiteX2" fmla="*/ 1037844 w 7673346"/>
                <a:gd name="connsiteY2" fmla="*/ 946404 h 3282420"/>
                <a:gd name="connsiteX3" fmla="*/ 1805940 w 7673346"/>
                <a:gd name="connsiteY3" fmla="*/ 1156716 h 3282420"/>
                <a:gd name="connsiteX4" fmla="*/ 2732024 w 7673346"/>
                <a:gd name="connsiteY4" fmla="*/ 1187323 h 3282420"/>
                <a:gd name="connsiteX5" fmla="*/ 3533267 w 7673346"/>
                <a:gd name="connsiteY5" fmla="*/ 1171702 h 3282420"/>
                <a:gd name="connsiteX6" fmla="*/ 4145787 w 7673346"/>
                <a:gd name="connsiteY6" fmla="*/ 1323720 h 3282420"/>
                <a:gd name="connsiteX7" fmla="*/ 4722368 w 7673346"/>
                <a:gd name="connsiteY7" fmla="*/ 1650746 h 3282420"/>
                <a:gd name="connsiteX8" fmla="*/ 5354192 w 7673346"/>
                <a:gd name="connsiteY8" fmla="*/ 2287650 h 3282420"/>
                <a:gd name="connsiteX9" fmla="*/ 5891402 w 7673346"/>
                <a:gd name="connsiteY9" fmla="*/ 2810255 h 3282420"/>
                <a:gd name="connsiteX10" fmla="*/ 6380986 w 7673346"/>
                <a:gd name="connsiteY10" fmla="*/ 3087115 h 3282420"/>
                <a:gd name="connsiteX11" fmla="*/ 7513827 w 7673346"/>
                <a:gd name="connsiteY11" fmla="*/ 3276345 h 3282420"/>
                <a:gd name="connsiteX12" fmla="*/ 7661781 w 7673346"/>
                <a:gd name="connsiteY12" fmla="*/ 2859149 h 3282420"/>
                <a:gd name="connsiteX13" fmla="*/ 7550656 w 7673346"/>
                <a:gd name="connsiteY13" fmla="*/ 242315 h 3282420"/>
                <a:gd name="connsiteX14" fmla="*/ 0 w 7673346"/>
                <a:gd name="connsiteY14" fmla="*/ 0 h 3282420"/>
                <a:gd name="connsiteX15" fmla="*/ 13716 w 7673346"/>
                <a:gd name="connsiteY15" fmla="*/ 38100 h 3282420"/>
                <a:gd name="connsiteX0" fmla="*/ 13716 w 7668399"/>
                <a:gd name="connsiteY0" fmla="*/ 38100 h 3285466"/>
                <a:gd name="connsiteX1" fmla="*/ 469773 w 7668399"/>
                <a:gd name="connsiteY1" fmla="*/ 577596 h 3285466"/>
                <a:gd name="connsiteX2" fmla="*/ 1037844 w 7668399"/>
                <a:gd name="connsiteY2" fmla="*/ 946404 h 3285466"/>
                <a:gd name="connsiteX3" fmla="*/ 1805940 w 7668399"/>
                <a:gd name="connsiteY3" fmla="*/ 1156716 h 3285466"/>
                <a:gd name="connsiteX4" fmla="*/ 2732024 w 7668399"/>
                <a:gd name="connsiteY4" fmla="*/ 1187323 h 3285466"/>
                <a:gd name="connsiteX5" fmla="*/ 3533267 w 7668399"/>
                <a:gd name="connsiteY5" fmla="*/ 1171702 h 3285466"/>
                <a:gd name="connsiteX6" fmla="*/ 4145787 w 7668399"/>
                <a:gd name="connsiteY6" fmla="*/ 1323720 h 3285466"/>
                <a:gd name="connsiteX7" fmla="*/ 4722368 w 7668399"/>
                <a:gd name="connsiteY7" fmla="*/ 1650746 h 3285466"/>
                <a:gd name="connsiteX8" fmla="*/ 5354192 w 7668399"/>
                <a:gd name="connsiteY8" fmla="*/ 2287650 h 3285466"/>
                <a:gd name="connsiteX9" fmla="*/ 5891402 w 7668399"/>
                <a:gd name="connsiteY9" fmla="*/ 2810255 h 3285466"/>
                <a:gd name="connsiteX10" fmla="*/ 6505446 w 7668399"/>
                <a:gd name="connsiteY10" fmla="*/ 3120135 h 3285466"/>
                <a:gd name="connsiteX11" fmla="*/ 7513827 w 7668399"/>
                <a:gd name="connsiteY11" fmla="*/ 3276345 h 3285466"/>
                <a:gd name="connsiteX12" fmla="*/ 7661781 w 7668399"/>
                <a:gd name="connsiteY12" fmla="*/ 2859149 h 3285466"/>
                <a:gd name="connsiteX13" fmla="*/ 7550656 w 7668399"/>
                <a:gd name="connsiteY13" fmla="*/ 242315 h 3285466"/>
                <a:gd name="connsiteX14" fmla="*/ 0 w 7668399"/>
                <a:gd name="connsiteY14" fmla="*/ 0 h 3285466"/>
                <a:gd name="connsiteX15" fmla="*/ 13716 w 7668399"/>
                <a:gd name="connsiteY15" fmla="*/ 38100 h 3285466"/>
                <a:gd name="connsiteX0" fmla="*/ 13716 w 7678231"/>
                <a:gd name="connsiteY0" fmla="*/ 38100 h 3292735"/>
                <a:gd name="connsiteX1" fmla="*/ 469773 w 7678231"/>
                <a:gd name="connsiteY1" fmla="*/ 577596 h 3292735"/>
                <a:gd name="connsiteX2" fmla="*/ 1037844 w 7678231"/>
                <a:gd name="connsiteY2" fmla="*/ 946404 h 3292735"/>
                <a:gd name="connsiteX3" fmla="*/ 1805940 w 7678231"/>
                <a:gd name="connsiteY3" fmla="*/ 1156716 h 3292735"/>
                <a:gd name="connsiteX4" fmla="*/ 2732024 w 7678231"/>
                <a:gd name="connsiteY4" fmla="*/ 1187323 h 3292735"/>
                <a:gd name="connsiteX5" fmla="*/ 3533267 w 7678231"/>
                <a:gd name="connsiteY5" fmla="*/ 1171702 h 3292735"/>
                <a:gd name="connsiteX6" fmla="*/ 4145787 w 7678231"/>
                <a:gd name="connsiteY6" fmla="*/ 1323720 h 3292735"/>
                <a:gd name="connsiteX7" fmla="*/ 4722368 w 7678231"/>
                <a:gd name="connsiteY7" fmla="*/ 1650746 h 3292735"/>
                <a:gd name="connsiteX8" fmla="*/ 5354192 w 7678231"/>
                <a:gd name="connsiteY8" fmla="*/ 2287650 h 3292735"/>
                <a:gd name="connsiteX9" fmla="*/ 5891402 w 7678231"/>
                <a:gd name="connsiteY9" fmla="*/ 2810255 h 3292735"/>
                <a:gd name="connsiteX10" fmla="*/ 6505446 w 7678231"/>
                <a:gd name="connsiteY10" fmla="*/ 3120135 h 3292735"/>
                <a:gd name="connsiteX11" fmla="*/ 7544307 w 7678231"/>
                <a:gd name="connsiteY11" fmla="*/ 3283965 h 3292735"/>
                <a:gd name="connsiteX12" fmla="*/ 7661781 w 7678231"/>
                <a:gd name="connsiteY12" fmla="*/ 2859149 h 3292735"/>
                <a:gd name="connsiteX13" fmla="*/ 7550656 w 7678231"/>
                <a:gd name="connsiteY13" fmla="*/ 242315 h 3292735"/>
                <a:gd name="connsiteX14" fmla="*/ 0 w 7678231"/>
                <a:gd name="connsiteY14" fmla="*/ 0 h 3292735"/>
                <a:gd name="connsiteX15" fmla="*/ 13716 w 7678231"/>
                <a:gd name="connsiteY15" fmla="*/ 38100 h 3292735"/>
                <a:gd name="connsiteX0" fmla="*/ 13716 w 7679797"/>
                <a:gd name="connsiteY0" fmla="*/ 38100 h 3294608"/>
                <a:gd name="connsiteX1" fmla="*/ 469773 w 7679797"/>
                <a:gd name="connsiteY1" fmla="*/ 577596 h 3294608"/>
                <a:gd name="connsiteX2" fmla="*/ 1037844 w 7679797"/>
                <a:gd name="connsiteY2" fmla="*/ 946404 h 3294608"/>
                <a:gd name="connsiteX3" fmla="*/ 1805940 w 7679797"/>
                <a:gd name="connsiteY3" fmla="*/ 1156716 h 3294608"/>
                <a:gd name="connsiteX4" fmla="*/ 2732024 w 7679797"/>
                <a:gd name="connsiteY4" fmla="*/ 1187323 h 3294608"/>
                <a:gd name="connsiteX5" fmla="*/ 3533267 w 7679797"/>
                <a:gd name="connsiteY5" fmla="*/ 1171702 h 3294608"/>
                <a:gd name="connsiteX6" fmla="*/ 4145787 w 7679797"/>
                <a:gd name="connsiteY6" fmla="*/ 1323720 h 3294608"/>
                <a:gd name="connsiteX7" fmla="*/ 4722368 w 7679797"/>
                <a:gd name="connsiteY7" fmla="*/ 1650746 h 3294608"/>
                <a:gd name="connsiteX8" fmla="*/ 5354192 w 7679797"/>
                <a:gd name="connsiteY8" fmla="*/ 2287650 h 3294608"/>
                <a:gd name="connsiteX9" fmla="*/ 5891402 w 7679797"/>
                <a:gd name="connsiteY9" fmla="*/ 2810255 h 3294608"/>
                <a:gd name="connsiteX10" fmla="*/ 6505446 w 7679797"/>
                <a:gd name="connsiteY10" fmla="*/ 3120135 h 3294608"/>
                <a:gd name="connsiteX11" fmla="*/ 7544307 w 7679797"/>
                <a:gd name="connsiteY11" fmla="*/ 3283965 h 3294608"/>
                <a:gd name="connsiteX12" fmla="*/ 7661781 w 7679797"/>
                <a:gd name="connsiteY12" fmla="*/ 2859149 h 3294608"/>
                <a:gd name="connsiteX13" fmla="*/ 7550656 w 7679797"/>
                <a:gd name="connsiteY13" fmla="*/ 242315 h 3294608"/>
                <a:gd name="connsiteX14" fmla="*/ 0 w 7679797"/>
                <a:gd name="connsiteY14" fmla="*/ 0 h 3294608"/>
                <a:gd name="connsiteX15" fmla="*/ 13716 w 7679797"/>
                <a:gd name="connsiteY15" fmla="*/ 38100 h 3294608"/>
                <a:gd name="connsiteX0" fmla="*/ 13716 w 7662149"/>
                <a:gd name="connsiteY0" fmla="*/ 38100 h 3296853"/>
                <a:gd name="connsiteX1" fmla="*/ 469773 w 7662149"/>
                <a:gd name="connsiteY1" fmla="*/ 577596 h 3296853"/>
                <a:gd name="connsiteX2" fmla="*/ 1037844 w 7662149"/>
                <a:gd name="connsiteY2" fmla="*/ 946404 h 3296853"/>
                <a:gd name="connsiteX3" fmla="*/ 1805940 w 7662149"/>
                <a:gd name="connsiteY3" fmla="*/ 1156716 h 3296853"/>
                <a:gd name="connsiteX4" fmla="*/ 2732024 w 7662149"/>
                <a:gd name="connsiteY4" fmla="*/ 1187323 h 3296853"/>
                <a:gd name="connsiteX5" fmla="*/ 3533267 w 7662149"/>
                <a:gd name="connsiteY5" fmla="*/ 1171702 h 3296853"/>
                <a:gd name="connsiteX6" fmla="*/ 4145787 w 7662149"/>
                <a:gd name="connsiteY6" fmla="*/ 1323720 h 3296853"/>
                <a:gd name="connsiteX7" fmla="*/ 4722368 w 7662149"/>
                <a:gd name="connsiteY7" fmla="*/ 1650746 h 3296853"/>
                <a:gd name="connsiteX8" fmla="*/ 5354192 w 7662149"/>
                <a:gd name="connsiteY8" fmla="*/ 2287650 h 3296853"/>
                <a:gd name="connsiteX9" fmla="*/ 5891402 w 7662149"/>
                <a:gd name="connsiteY9" fmla="*/ 2810255 h 3296853"/>
                <a:gd name="connsiteX10" fmla="*/ 6505446 w 7662149"/>
                <a:gd name="connsiteY10" fmla="*/ 3120135 h 3296853"/>
                <a:gd name="connsiteX11" fmla="*/ 7544307 w 7662149"/>
                <a:gd name="connsiteY11" fmla="*/ 3283965 h 3296853"/>
                <a:gd name="connsiteX12" fmla="*/ 7661781 w 7662149"/>
                <a:gd name="connsiteY12" fmla="*/ 2859149 h 3296853"/>
                <a:gd name="connsiteX13" fmla="*/ 7550656 w 7662149"/>
                <a:gd name="connsiteY13" fmla="*/ 242315 h 3296853"/>
                <a:gd name="connsiteX14" fmla="*/ 0 w 7662149"/>
                <a:gd name="connsiteY14" fmla="*/ 0 h 3296853"/>
                <a:gd name="connsiteX15" fmla="*/ 13716 w 7662149"/>
                <a:gd name="connsiteY15" fmla="*/ 38100 h 3296853"/>
                <a:gd name="connsiteX0" fmla="*/ 13716 w 7657256"/>
                <a:gd name="connsiteY0" fmla="*/ 38100 h 3292345"/>
                <a:gd name="connsiteX1" fmla="*/ 469773 w 7657256"/>
                <a:gd name="connsiteY1" fmla="*/ 577596 h 3292345"/>
                <a:gd name="connsiteX2" fmla="*/ 1037844 w 7657256"/>
                <a:gd name="connsiteY2" fmla="*/ 946404 h 3292345"/>
                <a:gd name="connsiteX3" fmla="*/ 1805940 w 7657256"/>
                <a:gd name="connsiteY3" fmla="*/ 1156716 h 3292345"/>
                <a:gd name="connsiteX4" fmla="*/ 2732024 w 7657256"/>
                <a:gd name="connsiteY4" fmla="*/ 1187323 h 3292345"/>
                <a:gd name="connsiteX5" fmla="*/ 3533267 w 7657256"/>
                <a:gd name="connsiteY5" fmla="*/ 1171702 h 3292345"/>
                <a:gd name="connsiteX6" fmla="*/ 4145787 w 7657256"/>
                <a:gd name="connsiteY6" fmla="*/ 1323720 h 3292345"/>
                <a:gd name="connsiteX7" fmla="*/ 4722368 w 7657256"/>
                <a:gd name="connsiteY7" fmla="*/ 1650746 h 3292345"/>
                <a:gd name="connsiteX8" fmla="*/ 5354192 w 7657256"/>
                <a:gd name="connsiteY8" fmla="*/ 2287650 h 3292345"/>
                <a:gd name="connsiteX9" fmla="*/ 5891402 w 7657256"/>
                <a:gd name="connsiteY9" fmla="*/ 2810255 h 3292345"/>
                <a:gd name="connsiteX10" fmla="*/ 6505446 w 7657256"/>
                <a:gd name="connsiteY10" fmla="*/ 3120135 h 3292345"/>
                <a:gd name="connsiteX11" fmla="*/ 7544307 w 7657256"/>
                <a:gd name="connsiteY11" fmla="*/ 3283965 h 3292345"/>
                <a:gd name="connsiteX12" fmla="*/ 7626221 w 7657256"/>
                <a:gd name="connsiteY12" fmla="*/ 2866769 h 3292345"/>
                <a:gd name="connsiteX13" fmla="*/ 7550656 w 7657256"/>
                <a:gd name="connsiteY13" fmla="*/ 242315 h 3292345"/>
                <a:gd name="connsiteX14" fmla="*/ 0 w 7657256"/>
                <a:gd name="connsiteY14" fmla="*/ 0 h 3292345"/>
                <a:gd name="connsiteX15" fmla="*/ 13716 w 7657256"/>
                <a:gd name="connsiteY15" fmla="*/ 38100 h 3292345"/>
                <a:gd name="connsiteX0" fmla="*/ 13716 w 7665680"/>
                <a:gd name="connsiteY0" fmla="*/ 3810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15" fmla="*/ 13716 w 7665680"/>
                <a:gd name="connsiteY15" fmla="*/ 38100 h 3292345"/>
                <a:gd name="connsiteX0" fmla="*/ 54356 w 7665680"/>
                <a:gd name="connsiteY0" fmla="*/ 11938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15" fmla="*/ 54356 w 7665680"/>
                <a:gd name="connsiteY15" fmla="*/ 119380 h 3292345"/>
                <a:gd name="connsiteX0" fmla="*/ 0 w 7665680"/>
                <a:gd name="connsiteY0" fmla="*/ 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578050"/>
                <a:gd name="connsiteY0" fmla="*/ 0 h 3151375"/>
                <a:gd name="connsiteX1" fmla="*/ 244983 w 7578050"/>
                <a:gd name="connsiteY1" fmla="*/ 295656 h 3151375"/>
                <a:gd name="connsiteX2" fmla="*/ 950214 w 7578050"/>
                <a:gd name="connsiteY2" fmla="*/ 805434 h 3151375"/>
                <a:gd name="connsiteX3" fmla="*/ 1718310 w 7578050"/>
                <a:gd name="connsiteY3" fmla="*/ 1015746 h 3151375"/>
                <a:gd name="connsiteX4" fmla="*/ 2644394 w 7578050"/>
                <a:gd name="connsiteY4" fmla="*/ 1046353 h 3151375"/>
                <a:gd name="connsiteX5" fmla="*/ 3445637 w 7578050"/>
                <a:gd name="connsiteY5" fmla="*/ 1030732 h 3151375"/>
                <a:gd name="connsiteX6" fmla="*/ 4058157 w 7578050"/>
                <a:gd name="connsiteY6" fmla="*/ 1182750 h 3151375"/>
                <a:gd name="connsiteX7" fmla="*/ 4634738 w 7578050"/>
                <a:gd name="connsiteY7" fmla="*/ 1509776 h 3151375"/>
                <a:gd name="connsiteX8" fmla="*/ 5266562 w 7578050"/>
                <a:gd name="connsiteY8" fmla="*/ 2146680 h 3151375"/>
                <a:gd name="connsiteX9" fmla="*/ 5803772 w 7578050"/>
                <a:gd name="connsiteY9" fmla="*/ 2669285 h 3151375"/>
                <a:gd name="connsiteX10" fmla="*/ 6417816 w 7578050"/>
                <a:gd name="connsiteY10" fmla="*/ 2979165 h 3151375"/>
                <a:gd name="connsiteX11" fmla="*/ 7456677 w 7578050"/>
                <a:gd name="connsiteY11" fmla="*/ 3142995 h 3151375"/>
                <a:gd name="connsiteX12" fmla="*/ 7538591 w 7578050"/>
                <a:gd name="connsiteY12" fmla="*/ 2725799 h 3151375"/>
                <a:gd name="connsiteX13" fmla="*/ 7463026 w 7578050"/>
                <a:gd name="connsiteY13" fmla="*/ 101345 h 3151375"/>
                <a:gd name="connsiteX14" fmla="*/ 0 w 7578050"/>
                <a:gd name="connsiteY14" fmla="*/ 0 h 3151375"/>
                <a:gd name="connsiteX0" fmla="*/ 0 w 7578050"/>
                <a:gd name="connsiteY0" fmla="*/ 0 h 3151375"/>
                <a:gd name="connsiteX1" fmla="*/ 244983 w 7578050"/>
                <a:gd name="connsiteY1" fmla="*/ 295656 h 3151375"/>
                <a:gd name="connsiteX2" fmla="*/ 950214 w 7578050"/>
                <a:gd name="connsiteY2" fmla="*/ 805434 h 3151375"/>
                <a:gd name="connsiteX3" fmla="*/ 1718310 w 7578050"/>
                <a:gd name="connsiteY3" fmla="*/ 1015746 h 3151375"/>
                <a:gd name="connsiteX4" fmla="*/ 2644394 w 7578050"/>
                <a:gd name="connsiteY4" fmla="*/ 1046353 h 3151375"/>
                <a:gd name="connsiteX5" fmla="*/ 3445637 w 7578050"/>
                <a:gd name="connsiteY5" fmla="*/ 1030732 h 3151375"/>
                <a:gd name="connsiteX6" fmla="*/ 4058157 w 7578050"/>
                <a:gd name="connsiteY6" fmla="*/ 1182750 h 3151375"/>
                <a:gd name="connsiteX7" fmla="*/ 4634738 w 7578050"/>
                <a:gd name="connsiteY7" fmla="*/ 1509776 h 3151375"/>
                <a:gd name="connsiteX8" fmla="*/ 5266562 w 7578050"/>
                <a:gd name="connsiteY8" fmla="*/ 2146680 h 3151375"/>
                <a:gd name="connsiteX9" fmla="*/ 5803772 w 7578050"/>
                <a:gd name="connsiteY9" fmla="*/ 2669285 h 3151375"/>
                <a:gd name="connsiteX10" fmla="*/ 6417816 w 7578050"/>
                <a:gd name="connsiteY10" fmla="*/ 2979165 h 3151375"/>
                <a:gd name="connsiteX11" fmla="*/ 7456677 w 7578050"/>
                <a:gd name="connsiteY11" fmla="*/ 3142995 h 3151375"/>
                <a:gd name="connsiteX12" fmla="*/ 7538591 w 7578050"/>
                <a:gd name="connsiteY12" fmla="*/ 2725799 h 3151375"/>
                <a:gd name="connsiteX13" fmla="*/ 7463026 w 7578050"/>
                <a:gd name="connsiteY13" fmla="*/ 101345 h 3151375"/>
                <a:gd name="connsiteX14" fmla="*/ 0 w 7578050"/>
                <a:gd name="connsiteY14" fmla="*/ 0 h 3151375"/>
                <a:gd name="connsiteX0" fmla="*/ 0 w 7509470"/>
                <a:gd name="connsiteY0" fmla="*/ 0 h 3151375"/>
                <a:gd name="connsiteX1" fmla="*/ 176403 w 7509470"/>
                <a:gd name="connsiteY1" fmla="*/ 295656 h 3151375"/>
                <a:gd name="connsiteX2" fmla="*/ 881634 w 7509470"/>
                <a:gd name="connsiteY2" fmla="*/ 805434 h 3151375"/>
                <a:gd name="connsiteX3" fmla="*/ 1649730 w 7509470"/>
                <a:gd name="connsiteY3" fmla="*/ 1015746 h 3151375"/>
                <a:gd name="connsiteX4" fmla="*/ 2575814 w 7509470"/>
                <a:gd name="connsiteY4" fmla="*/ 1046353 h 3151375"/>
                <a:gd name="connsiteX5" fmla="*/ 3377057 w 7509470"/>
                <a:gd name="connsiteY5" fmla="*/ 1030732 h 3151375"/>
                <a:gd name="connsiteX6" fmla="*/ 3989577 w 7509470"/>
                <a:gd name="connsiteY6" fmla="*/ 1182750 h 3151375"/>
                <a:gd name="connsiteX7" fmla="*/ 4566158 w 7509470"/>
                <a:gd name="connsiteY7" fmla="*/ 1509776 h 3151375"/>
                <a:gd name="connsiteX8" fmla="*/ 5197982 w 7509470"/>
                <a:gd name="connsiteY8" fmla="*/ 2146680 h 3151375"/>
                <a:gd name="connsiteX9" fmla="*/ 5735192 w 7509470"/>
                <a:gd name="connsiteY9" fmla="*/ 2669285 h 3151375"/>
                <a:gd name="connsiteX10" fmla="*/ 6349236 w 7509470"/>
                <a:gd name="connsiteY10" fmla="*/ 2979165 h 3151375"/>
                <a:gd name="connsiteX11" fmla="*/ 7388097 w 7509470"/>
                <a:gd name="connsiteY11" fmla="*/ 3142995 h 3151375"/>
                <a:gd name="connsiteX12" fmla="*/ 7470011 w 7509470"/>
                <a:gd name="connsiteY12" fmla="*/ 2725799 h 3151375"/>
                <a:gd name="connsiteX13" fmla="*/ 7394446 w 7509470"/>
                <a:gd name="connsiteY13" fmla="*/ 101345 h 3151375"/>
                <a:gd name="connsiteX14" fmla="*/ 0 w 7509470"/>
                <a:gd name="connsiteY14" fmla="*/ 0 h 3151375"/>
                <a:gd name="connsiteX0" fmla="*/ 0 w 7551380"/>
                <a:gd name="connsiteY0" fmla="*/ 0 h 3174235"/>
                <a:gd name="connsiteX1" fmla="*/ 218313 w 7551380"/>
                <a:gd name="connsiteY1" fmla="*/ 31851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18313 w 7551380"/>
                <a:gd name="connsiteY1" fmla="*/ 31851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79273 w 7551380"/>
                <a:gd name="connsiteY1" fmla="*/ 38709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79273 w 7551380"/>
                <a:gd name="connsiteY1" fmla="*/ 38709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56887 w 7581860"/>
                <a:gd name="connsiteY6" fmla="*/ 133134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4056887 w 7581860"/>
                <a:gd name="connsiteY6" fmla="*/ 133134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4056887 w 7581860"/>
                <a:gd name="connsiteY6" fmla="*/ 133134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4056887 w 7581860"/>
                <a:gd name="connsiteY6" fmla="*/ 1331340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6573 w 7581860"/>
                <a:gd name="connsiteY6" fmla="*/ 1258094 h 3277105"/>
                <a:gd name="connsiteX7" fmla="*/ 4056887 w 7581860"/>
                <a:gd name="connsiteY7" fmla="*/ 13313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31653 w 7581860"/>
                <a:gd name="connsiteY6" fmla="*/ 1250474 h 3277105"/>
                <a:gd name="connsiteX7" fmla="*/ 4056887 w 7581860"/>
                <a:gd name="connsiteY7" fmla="*/ 13313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056887 w 7581860"/>
                <a:gd name="connsiteY7" fmla="*/ 13313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056887 w 7581860"/>
                <a:gd name="connsiteY7" fmla="*/ 13313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148327 w 7581860"/>
                <a:gd name="connsiteY7" fmla="*/ 137452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153407 w 7581860"/>
                <a:gd name="connsiteY7" fmla="*/ 13694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153407 w 7581860"/>
                <a:gd name="connsiteY7" fmla="*/ 13694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829113 w 7581860"/>
                <a:gd name="connsiteY6" fmla="*/ 1235234 h 3277105"/>
                <a:gd name="connsiteX7" fmla="*/ 4153407 w 7581860"/>
                <a:gd name="connsiteY7" fmla="*/ 13694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671633 w 7581860"/>
                <a:gd name="connsiteY6" fmla="*/ 1202214 h 3277105"/>
                <a:gd name="connsiteX7" fmla="*/ 3829113 w 7581860"/>
                <a:gd name="connsiteY7" fmla="*/ 1235234 h 3277105"/>
                <a:gd name="connsiteX8" fmla="*/ 4153407 w 7581860"/>
                <a:gd name="connsiteY8" fmla="*/ 1369440 h 3277105"/>
                <a:gd name="connsiteX9" fmla="*/ 4618228 w 7581860"/>
                <a:gd name="connsiteY9" fmla="*/ 1648206 h 3277105"/>
                <a:gd name="connsiteX10" fmla="*/ 5270372 w 7581860"/>
                <a:gd name="connsiteY10" fmla="*/ 2272410 h 3277105"/>
                <a:gd name="connsiteX11" fmla="*/ 5807582 w 7581860"/>
                <a:gd name="connsiteY11" fmla="*/ 2795015 h 3277105"/>
                <a:gd name="connsiteX12" fmla="*/ 6421626 w 7581860"/>
                <a:gd name="connsiteY12" fmla="*/ 3104895 h 3277105"/>
                <a:gd name="connsiteX13" fmla="*/ 7460487 w 7581860"/>
                <a:gd name="connsiteY13" fmla="*/ 3268725 h 3277105"/>
                <a:gd name="connsiteX14" fmla="*/ 7542401 w 7581860"/>
                <a:gd name="connsiteY14" fmla="*/ 2851529 h 3277105"/>
                <a:gd name="connsiteX15" fmla="*/ 7466836 w 7581860"/>
                <a:gd name="connsiteY15" fmla="*/ 227075 h 3277105"/>
                <a:gd name="connsiteX16" fmla="*/ 0 w 7581860"/>
                <a:gd name="connsiteY16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6907 w 7581860"/>
                <a:gd name="connsiteY5" fmla="*/ 1164082 h 3277105"/>
                <a:gd name="connsiteX6" fmla="*/ 3671633 w 7581860"/>
                <a:gd name="connsiteY6" fmla="*/ 1202214 h 3277105"/>
                <a:gd name="connsiteX7" fmla="*/ 3829113 w 7581860"/>
                <a:gd name="connsiteY7" fmla="*/ 1235234 h 3277105"/>
                <a:gd name="connsiteX8" fmla="*/ 4153407 w 7581860"/>
                <a:gd name="connsiteY8" fmla="*/ 1369440 h 3277105"/>
                <a:gd name="connsiteX9" fmla="*/ 4618228 w 7581860"/>
                <a:gd name="connsiteY9" fmla="*/ 1648206 h 3277105"/>
                <a:gd name="connsiteX10" fmla="*/ 5270372 w 7581860"/>
                <a:gd name="connsiteY10" fmla="*/ 2272410 h 3277105"/>
                <a:gd name="connsiteX11" fmla="*/ 5807582 w 7581860"/>
                <a:gd name="connsiteY11" fmla="*/ 2795015 h 3277105"/>
                <a:gd name="connsiteX12" fmla="*/ 6421626 w 7581860"/>
                <a:gd name="connsiteY12" fmla="*/ 3104895 h 3277105"/>
                <a:gd name="connsiteX13" fmla="*/ 7460487 w 7581860"/>
                <a:gd name="connsiteY13" fmla="*/ 3268725 h 3277105"/>
                <a:gd name="connsiteX14" fmla="*/ 7542401 w 7581860"/>
                <a:gd name="connsiteY14" fmla="*/ 2851529 h 3277105"/>
                <a:gd name="connsiteX15" fmla="*/ 7466836 w 7581860"/>
                <a:gd name="connsiteY15" fmla="*/ 227075 h 3277105"/>
                <a:gd name="connsiteX16" fmla="*/ 0 w 7581860"/>
                <a:gd name="connsiteY16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671633 w 7581860"/>
                <a:gd name="connsiteY6" fmla="*/ 1202214 h 3277105"/>
                <a:gd name="connsiteX7" fmla="*/ 3829113 w 7581860"/>
                <a:gd name="connsiteY7" fmla="*/ 1235234 h 3277105"/>
                <a:gd name="connsiteX8" fmla="*/ 4153407 w 7581860"/>
                <a:gd name="connsiteY8" fmla="*/ 1369440 h 3277105"/>
                <a:gd name="connsiteX9" fmla="*/ 4618228 w 7581860"/>
                <a:gd name="connsiteY9" fmla="*/ 1648206 h 3277105"/>
                <a:gd name="connsiteX10" fmla="*/ 5270372 w 7581860"/>
                <a:gd name="connsiteY10" fmla="*/ 2272410 h 3277105"/>
                <a:gd name="connsiteX11" fmla="*/ 5807582 w 7581860"/>
                <a:gd name="connsiteY11" fmla="*/ 2795015 h 3277105"/>
                <a:gd name="connsiteX12" fmla="*/ 6421626 w 7581860"/>
                <a:gd name="connsiteY12" fmla="*/ 3104895 h 3277105"/>
                <a:gd name="connsiteX13" fmla="*/ 7460487 w 7581860"/>
                <a:gd name="connsiteY13" fmla="*/ 3268725 h 3277105"/>
                <a:gd name="connsiteX14" fmla="*/ 7542401 w 7581860"/>
                <a:gd name="connsiteY14" fmla="*/ 2851529 h 3277105"/>
                <a:gd name="connsiteX15" fmla="*/ 7466836 w 7581860"/>
                <a:gd name="connsiteY15" fmla="*/ 227075 h 3277105"/>
                <a:gd name="connsiteX16" fmla="*/ 0 w 7581860"/>
                <a:gd name="connsiteY16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671633 w 7581860"/>
                <a:gd name="connsiteY6" fmla="*/ 1202214 h 3277105"/>
                <a:gd name="connsiteX7" fmla="*/ 3829113 w 7581860"/>
                <a:gd name="connsiteY7" fmla="*/ 1235234 h 3277105"/>
                <a:gd name="connsiteX8" fmla="*/ 4153407 w 7581860"/>
                <a:gd name="connsiteY8" fmla="*/ 1369440 h 3277105"/>
                <a:gd name="connsiteX9" fmla="*/ 4618228 w 7581860"/>
                <a:gd name="connsiteY9" fmla="*/ 1648206 h 3277105"/>
                <a:gd name="connsiteX10" fmla="*/ 5270372 w 7581860"/>
                <a:gd name="connsiteY10" fmla="*/ 2272410 h 3277105"/>
                <a:gd name="connsiteX11" fmla="*/ 5807582 w 7581860"/>
                <a:gd name="connsiteY11" fmla="*/ 2795015 h 3277105"/>
                <a:gd name="connsiteX12" fmla="*/ 6421626 w 7581860"/>
                <a:gd name="connsiteY12" fmla="*/ 3104895 h 3277105"/>
                <a:gd name="connsiteX13" fmla="*/ 7460487 w 7581860"/>
                <a:gd name="connsiteY13" fmla="*/ 3268725 h 3277105"/>
                <a:gd name="connsiteX14" fmla="*/ 7542401 w 7581860"/>
                <a:gd name="connsiteY14" fmla="*/ 2851529 h 3277105"/>
                <a:gd name="connsiteX15" fmla="*/ 7466836 w 7581860"/>
                <a:gd name="connsiteY15" fmla="*/ 227075 h 3277105"/>
                <a:gd name="connsiteX16" fmla="*/ 0 w 7581860"/>
                <a:gd name="connsiteY16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9113 w 7581860"/>
                <a:gd name="connsiteY6" fmla="*/ 1235234 h 3277105"/>
                <a:gd name="connsiteX7" fmla="*/ 4153407 w 7581860"/>
                <a:gd name="connsiteY7" fmla="*/ 1369440 h 3277105"/>
                <a:gd name="connsiteX8" fmla="*/ 4618228 w 7581860"/>
                <a:gd name="connsiteY8" fmla="*/ 1648206 h 3277105"/>
                <a:gd name="connsiteX9" fmla="*/ 5270372 w 7581860"/>
                <a:gd name="connsiteY9" fmla="*/ 2272410 h 3277105"/>
                <a:gd name="connsiteX10" fmla="*/ 5807582 w 7581860"/>
                <a:gd name="connsiteY10" fmla="*/ 2795015 h 3277105"/>
                <a:gd name="connsiteX11" fmla="*/ 6421626 w 7581860"/>
                <a:gd name="connsiteY11" fmla="*/ 3104895 h 3277105"/>
                <a:gd name="connsiteX12" fmla="*/ 7460487 w 7581860"/>
                <a:gd name="connsiteY12" fmla="*/ 3268725 h 3277105"/>
                <a:gd name="connsiteX13" fmla="*/ 7542401 w 7581860"/>
                <a:gd name="connsiteY13" fmla="*/ 2851529 h 3277105"/>
                <a:gd name="connsiteX14" fmla="*/ 7466836 w 7581860"/>
                <a:gd name="connsiteY14" fmla="*/ 227075 h 3277105"/>
                <a:gd name="connsiteX15" fmla="*/ 0 w 7581860"/>
                <a:gd name="connsiteY15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9113 w 7581860"/>
                <a:gd name="connsiteY6" fmla="*/ 123523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9113 w 7581860"/>
                <a:gd name="connsiteY6" fmla="*/ 123523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9113 w 7581860"/>
                <a:gd name="connsiteY6" fmla="*/ 123523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9113 w 7581860"/>
                <a:gd name="connsiteY6" fmla="*/ 123523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42449 w 7581860"/>
                <a:gd name="connsiteY2" fmla="*/ 80384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72929 w 7581860"/>
                <a:gd name="connsiteY2" fmla="*/ 775268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972929 w 7581860"/>
                <a:gd name="connsiteY2" fmla="*/ 775268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811004 w 7581860"/>
                <a:gd name="connsiteY2" fmla="*/ 62858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811004 w 7581860"/>
                <a:gd name="connsiteY2" fmla="*/ 628583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811004 w 7581860"/>
                <a:gd name="connsiteY2" fmla="*/ 628583 h 3277105"/>
                <a:gd name="connsiteX3" fmla="*/ 1636395 w 7581860"/>
                <a:gd name="connsiteY3" fmla="*/ 111480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811004 w 7581860"/>
                <a:gd name="connsiteY2" fmla="*/ 628583 h 3277105"/>
                <a:gd name="connsiteX3" fmla="*/ 1636395 w 7581860"/>
                <a:gd name="connsiteY3" fmla="*/ 111480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811004 w 7581860"/>
                <a:gd name="connsiteY2" fmla="*/ 628583 h 3277105"/>
                <a:gd name="connsiteX3" fmla="*/ 1636395 w 7581860"/>
                <a:gd name="connsiteY3" fmla="*/ 111480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780524 w 7581860"/>
                <a:gd name="connsiteY2" fmla="*/ 590483 h 3277105"/>
                <a:gd name="connsiteX3" fmla="*/ 1636395 w 7581860"/>
                <a:gd name="connsiteY3" fmla="*/ 111480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541246 w 7581860"/>
                <a:gd name="connsiteY1" fmla="*/ 385794 h 3277105"/>
                <a:gd name="connsiteX2" fmla="*/ 780524 w 7581860"/>
                <a:gd name="connsiteY2" fmla="*/ 590483 h 3277105"/>
                <a:gd name="connsiteX3" fmla="*/ 1636395 w 7581860"/>
                <a:gd name="connsiteY3" fmla="*/ 1114806 h 3277105"/>
                <a:gd name="connsiteX4" fmla="*/ 2648204 w 7581860"/>
                <a:gd name="connsiteY4" fmla="*/ 1172083 h 3277105"/>
                <a:gd name="connsiteX5" fmla="*/ 3149727 w 7581860"/>
                <a:gd name="connsiteY5" fmla="*/ 1151382 h 3277105"/>
                <a:gd name="connsiteX6" fmla="*/ 3827208 w 7581860"/>
                <a:gd name="connsiteY6" fmla="*/ 1239044 h 3277105"/>
                <a:gd name="connsiteX7" fmla="*/ 4618228 w 7581860"/>
                <a:gd name="connsiteY7" fmla="*/ 16482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386528 w 7968388"/>
                <a:gd name="connsiteY0" fmla="*/ 0 h 3277105"/>
                <a:gd name="connsiteX1" fmla="*/ 1167052 w 7968388"/>
                <a:gd name="connsiteY1" fmla="*/ 590483 h 3277105"/>
                <a:gd name="connsiteX2" fmla="*/ 2022923 w 7968388"/>
                <a:gd name="connsiteY2" fmla="*/ 1114806 h 3277105"/>
                <a:gd name="connsiteX3" fmla="*/ 3034732 w 7968388"/>
                <a:gd name="connsiteY3" fmla="*/ 1172083 h 3277105"/>
                <a:gd name="connsiteX4" fmla="*/ 3536255 w 7968388"/>
                <a:gd name="connsiteY4" fmla="*/ 1151382 h 3277105"/>
                <a:gd name="connsiteX5" fmla="*/ 4213736 w 7968388"/>
                <a:gd name="connsiteY5" fmla="*/ 1239044 h 3277105"/>
                <a:gd name="connsiteX6" fmla="*/ 5004756 w 7968388"/>
                <a:gd name="connsiteY6" fmla="*/ 1648206 h 3277105"/>
                <a:gd name="connsiteX7" fmla="*/ 5656900 w 7968388"/>
                <a:gd name="connsiteY7" fmla="*/ 2272410 h 3277105"/>
                <a:gd name="connsiteX8" fmla="*/ 6194110 w 7968388"/>
                <a:gd name="connsiteY8" fmla="*/ 2795015 h 3277105"/>
                <a:gd name="connsiteX9" fmla="*/ 6808154 w 7968388"/>
                <a:gd name="connsiteY9" fmla="*/ 3104895 h 3277105"/>
                <a:gd name="connsiteX10" fmla="*/ 7847015 w 7968388"/>
                <a:gd name="connsiteY10" fmla="*/ 3268725 h 3277105"/>
                <a:gd name="connsiteX11" fmla="*/ 7928929 w 7968388"/>
                <a:gd name="connsiteY11" fmla="*/ 2851529 h 3277105"/>
                <a:gd name="connsiteX12" fmla="*/ 7853364 w 7968388"/>
                <a:gd name="connsiteY12" fmla="*/ 227075 h 3277105"/>
                <a:gd name="connsiteX13" fmla="*/ 386528 w 7968388"/>
                <a:gd name="connsiteY13" fmla="*/ 0 h 3277105"/>
                <a:gd name="connsiteX0" fmla="*/ 0 w 7581860"/>
                <a:gd name="connsiteY0" fmla="*/ 0 h 3277105"/>
                <a:gd name="connsiteX1" fmla="*/ 780524 w 7581860"/>
                <a:gd name="connsiteY1" fmla="*/ 590483 h 3277105"/>
                <a:gd name="connsiteX2" fmla="*/ 1636395 w 7581860"/>
                <a:gd name="connsiteY2" fmla="*/ 1114806 h 3277105"/>
                <a:gd name="connsiteX3" fmla="*/ 2648204 w 7581860"/>
                <a:gd name="connsiteY3" fmla="*/ 1172083 h 3277105"/>
                <a:gd name="connsiteX4" fmla="*/ 3149727 w 7581860"/>
                <a:gd name="connsiteY4" fmla="*/ 1151382 h 3277105"/>
                <a:gd name="connsiteX5" fmla="*/ 3827208 w 7581860"/>
                <a:gd name="connsiteY5" fmla="*/ 1239044 h 3277105"/>
                <a:gd name="connsiteX6" fmla="*/ 4618228 w 7581860"/>
                <a:gd name="connsiteY6" fmla="*/ 1648206 h 3277105"/>
                <a:gd name="connsiteX7" fmla="*/ 5270372 w 7581860"/>
                <a:gd name="connsiteY7" fmla="*/ 2272410 h 3277105"/>
                <a:gd name="connsiteX8" fmla="*/ 5807582 w 7581860"/>
                <a:gd name="connsiteY8" fmla="*/ 2795015 h 3277105"/>
                <a:gd name="connsiteX9" fmla="*/ 6421626 w 7581860"/>
                <a:gd name="connsiteY9" fmla="*/ 3104895 h 3277105"/>
                <a:gd name="connsiteX10" fmla="*/ 7460487 w 7581860"/>
                <a:gd name="connsiteY10" fmla="*/ 3268725 h 3277105"/>
                <a:gd name="connsiteX11" fmla="*/ 7542401 w 7581860"/>
                <a:gd name="connsiteY11" fmla="*/ 2851529 h 3277105"/>
                <a:gd name="connsiteX12" fmla="*/ 7466836 w 7581860"/>
                <a:gd name="connsiteY12" fmla="*/ 227075 h 3277105"/>
                <a:gd name="connsiteX13" fmla="*/ 0 w 7581860"/>
                <a:gd name="connsiteY13" fmla="*/ 0 h 3277105"/>
                <a:gd name="connsiteX0" fmla="*/ 0 w 7357070"/>
                <a:gd name="connsiteY0" fmla="*/ 0 h 3178045"/>
                <a:gd name="connsiteX1" fmla="*/ 555734 w 7357070"/>
                <a:gd name="connsiteY1" fmla="*/ 491423 h 3178045"/>
                <a:gd name="connsiteX2" fmla="*/ 1411605 w 7357070"/>
                <a:gd name="connsiteY2" fmla="*/ 1015746 h 3178045"/>
                <a:gd name="connsiteX3" fmla="*/ 2423414 w 7357070"/>
                <a:gd name="connsiteY3" fmla="*/ 1073023 h 3178045"/>
                <a:gd name="connsiteX4" fmla="*/ 2924937 w 7357070"/>
                <a:gd name="connsiteY4" fmla="*/ 1052322 h 3178045"/>
                <a:gd name="connsiteX5" fmla="*/ 3602418 w 7357070"/>
                <a:gd name="connsiteY5" fmla="*/ 1139984 h 3178045"/>
                <a:gd name="connsiteX6" fmla="*/ 4393438 w 7357070"/>
                <a:gd name="connsiteY6" fmla="*/ 1549146 h 3178045"/>
                <a:gd name="connsiteX7" fmla="*/ 5045582 w 7357070"/>
                <a:gd name="connsiteY7" fmla="*/ 2173350 h 3178045"/>
                <a:gd name="connsiteX8" fmla="*/ 5582792 w 7357070"/>
                <a:gd name="connsiteY8" fmla="*/ 2695955 h 3178045"/>
                <a:gd name="connsiteX9" fmla="*/ 6196836 w 7357070"/>
                <a:gd name="connsiteY9" fmla="*/ 3005835 h 3178045"/>
                <a:gd name="connsiteX10" fmla="*/ 7235697 w 7357070"/>
                <a:gd name="connsiteY10" fmla="*/ 3169665 h 3178045"/>
                <a:gd name="connsiteX11" fmla="*/ 7317611 w 7357070"/>
                <a:gd name="connsiteY11" fmla="*/ 2752469 h 3178045"/>
                <a:gd name="connsiteX12" fmla="*/ 7242046 w 7357070"/>
                <a:gd name="connsiteY12" fmla="*/ 128015 h 3178045"/>
                <a:gd name="connsiteX13" fmla="*/ 0 w 7357070"/>
                <a:gd name="connsiteY13" fmla="*/ 0 h 3178045"/>
                <a:gd name="connsiteX0" fmla="*/ 0 w 6922730"/>
                <a:gd name="connsiteY0" fmla="*/ 0 h 3162805"/>
                <a:gd name="connsiteX1" fmla="*/ 121394 w 6922730"/>
                <a:gd name="connsiteY1" fmla="*/ 476183 h 3162805"/>
                <a:gd name="connsiteX2" fmla="*/ 977265 w 6922730"/>
                <a:gd name="connsiteY2" fmla="*/ 1000506 h 3162805"/>
                <a:gd name="connsiteX3" fmla="*/ 1989074 w 6922730"/>
                <a:gd name="connsiteY3" fmla="*/ 1057783 h 3162805"/>
                <a:gd name="connsiteX4" fmla="*/ 2490597 w 6922730"/>
                <a:gd name="connsiteY4" fmla="*/ 1037082 h 3162805"/>
                <a:gd name="connsiteX5" fmla="*/ 3168078 w 6922730"/>
                <a:gd name="connsiteY5" fmla="*/ 1124744 h 3162805"/>
                <a:gd name="connsiteX6" fmla="*/ 3959098 w 6922730"/>
                <a:gd name="connsiteY6" fmla="*/ 1533906 h 3162805"/>
                <a:gd name="connsiteX7" fmla="*/ 4611242 w 6922730"/>
                <a:gd name="connsiteY7" fmla="*/ 2158110 h 3162805"/>
                <a:gd name="connsiteX8" fmla="*/ 5148452 w 6922730"/>
                <a:gd name="connsiteY8" fmla="*/ 2680715 h 3162805"/>
                <a:gd name="connsiteX9" fmla="*/ 5762496 w 6922730"/>
                <a:gd name="connsiteY9" fmla="*/ 2990595 h 3162805"/>
                <a:gd name="connsiteX10" fmla="*/ 6801357 w 6922730"/>
                <a:gd name="connsiteY10" fmla="*/ 3154425 h 3162805"/>
                <a:gd name="connsiteX11" fmla="*/ 6883271 w 6922730"/>
                <a:gd name="connsiteY11" fmla="*/ 2737229 h 3162805"/>
                <a:gd name="connsiteX12" fmla="*/ 6807706 w 6922730"/>
                <a:gd name="connsiteY12" fmla="*/ 112775 h 3162805"/>
                <a:gd name="connsiteX13" fmla="*/ 0 w 6922730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621874 w 6933362"/>
                <a:gd name="connsiteY7" fmla="*/ 215811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663784 w 6933362"/>
                <a:gd name="connsiteY7" fmla="*/ 216573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663784 w 6933362"/>
                <a:gd name="connsiteY7" fmla="*/ 216573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663784 w 6933362"/>
                <a:gd name="connsiteY7" fmla="*/ 216573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936199 w 6933362"/>
                <a:gd name="connsiteY7" fmla="*/ 235242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2805"/>
                <a:gd name="connsiteX1" fmla="*/ 132026 w 6933362"/>
                <a:gd name="connsiteY1" fmla="*/ 476183 h 3162805"/>
                <a:gd name="connsiteX2" fmla="*/ 987897 w 6933362"/>
                <a:gd name="connsiteY2" fmla="*/ 1000506 h 3162805"/>
                <a:gd name="connsiteX3" fmla="*/ 1999706 w 6933362"/>
                <a:gd name="connsiteY3" fmla="*/ 1057783 h 3162805"/>
                <a:gd name="connsiteX4" fmla="*/ 2501229 w 6933362"/>
                <a:gd name="connsiteY4" fmla="*/ 1037082 h 3162805"/>
                <a:gd name="connsiteX5" fmla="*/ 3178710 w 6933362"/>
                <a:gd name="connsiteY5" fmla="*/ 1124744 h 3162805"/>
                <a:gd name="connsiteX6" fmla="*/ 3969730 w 6933362"/>
                <a:gd name="connsiteY6" fmla="*/ 1533906 h 3162805"/>
                <a:gd name="connsiteX7" fmla="*/ 4936199 w 6933362"/>
                <a:gd name="connsiteY7" fmla="*/ 2352420 h 3162805"/>
                <a:gd name="connsiteX8" fmla="*/ 5159084 w 6933362"/>
                <a:gd name="connsiteY8" fmla="*/ 2680715 h 3162805"/>
                <a:gd name="connsiteX9" fmla="*/ 5773128 w 6933362"/>
                <a:gd name="connsiteY9" fmla="*/ 2990595 h 3162805"/>
                <a:gd name="connsiteX10" fmla="*/ 6811989 w 6933362"/>
                <a:gd name="connsiteY10" fmla="*/ 3154425 h 3162805"/>
                <a:gd name="connsiteX11" fmla="*/ 6893903 w 6933362"/>
                <a:gd name="connsiteY11" fmla="*/ 2737229 h 3162805"/>
                <a:gd name="connsiteX12" fmla="*/ 6818338 w 6933362"/>
                <a:gd name="connsiteY12" fmla="*/ 112775 h 3162805"/>
                <a:gd name="connsiteX13" fmla="*/ 10632 w 6933362"/>
                <a:gd name="connsiteY13" fmla="*/ 0 h 3162805"/>
                <a:gd name="connsiteX0" fmla="*/ 10632 w 6933362"/>
                <a:gd name="connsiteY0" fmla="*/ 0 h 3161930"/>
                <a:gd name="connsiteX1" fmla="*/ 132026 w 6933362"/>
                <a:gd name="connsiteY1" fmla="*/ 476183 h 3161930"/>
                <a:gd name="connsiteX2" fmla="*/ 987897 w 6933362"/>
                <a:gd name="connsiteY2" fmla="*/ 1000506 h 3161930"/>
                <a:gd name="connsiteX3" fmla="*/ 1999706 w 6933362"/>
                <a:gd name="connsiteY3" fmla="*/ 1057783 h 3161930"/>
                <a:gd name="connsiteX4" fmla="*/ 2501229 w 6933362"/>
                <a:gd name="connsiteY4" fmla="*/ 1037082 h 3161930"/>
                <a:gd name="connsiteX5" fmla="*/ 3178710 w 6933362"/>
                <a:gd name="connsiteY5" fmla="*/ 1124744 h 3161930"/>
                <a:gd name="connsiteX6" fmla="*/ 3969730 w 6933362"/>
                <a:gd name="connsiteY6" fmla="*/ 1533906 h 3161930"/>
                <a:gd name="connsiteX7" fmla="*/ 4936199 w 6933362"/>
                <a:gd name="connsiteY7" fmla="*/ 2352420 h 3161930"/>
                <a:gd name="connsiteX8" fmla="*/ 5637239 w 6933362"/>
                <a:gd name="connsiteY8" fmla="*/ 2800730 h 3161930"/>
                <a:gd name="connsiteX9" fmla="*/ 5773128 w 6933362"/>
                <a:gd name="connsiteY9" fmla="*/ 2990595 h 3161930"/>
                <a:gd name="connsiteX10" fmla="*/ 6811989 w 6933362"/>
                <a:gd name="connsiteY10" fmla="*/ 3154425 h 3161930"/>
                <a:gd name="connsiteX11" fmla="*/ 6893903 w 6933362"/>
                <a:gd name="connsiteY11" fmla="*/ 2737229 h 3161930"/>
                <a:gd name="connsiteX12" fmla="*/ 6818338 w 6933362"/>
                <a:gd name="connsiteY12" fmla="*/ 112775 h 3161930"/>
                <a:gd name="connsiteX13" fmla="*/ 10632 w 6933362"/>
                <a:gd name="connsiteY13" fmla="*/ 0 h 3161930"/>
                <a:gd name="connsiteX0" fmla="*/ 10632 w 6933362"/>
                <a:gd name="connsiteY0" fmla="*/ 0 h 3161930"/>
                <a:gd name="connsiteX1" fmla="*/ 132026 w 6933362"/>
                <a:gd name="connsiteY1" fmla="*/ 476183 h 3161930"/>
                <a:gd name="connsiteX2" fmla="*/ 987897 w 6933362"/>
                <a:gd name="connsiteY2" fmla="*/ 1000506 h 3161930"/>
                <a:gd name="connsiteX3" fmla="*/ 1999706 w 6933362"/>
                <a:gd name="connsiteY3" fmla="*/ 1057783 h 3161930"/>
                <a:gd name="connsiteX4" fmla="*/ 2501229 w 6933362"/>
                <a:gd name="connsiteY4" fmla="*/ 1037082 h 3161930"/>
                <a:gd name="connsiteX5" fmla="*/ 3178710 w 6933362"/>
                <a:gd name="connsiteY5" fmla="*/ 1124744 h 3161930"/>
                <a:gd name="connsiteX6" fmla="*/ 3969730 w 6933362"/>
                <a:gd name="connsiteY6" fmla="*/ 1533906 h 3161930"/>
                <a:gd name="connsiteX7" fmla="*/ 4936199 w 6933362"/>
                <a:gd name="connsiteY7" fmla="*/ 2352420 h 3161930"/>
                <a:gd name="connsiteX8" fmla="*/ 5637239 w 6933362"/>
                <a:gd name="connsiteY8" fmla="*/ 2800730 h 3161930"/>
                <a:gd name="connsiteX9" fmla="*/ 5773128 w 6933362"/>
                <a:gd name="connsiteY9" fmla="*/ 2990595 h 3161930"/>
                <a:gd name="connsiteX10" fmla="*/ 6811989 w 6933362"/>
                <a:gd name="connsiteY10" fmla="*/ 3154425 h 3161930"/>
                <a:gd name="connsiteX11" fmla="*/ 6893903 w 6933362"/>
                <a:gd name="connsiteY11" fmla="*/ 2737229 h 3161930"/>
                <a:gd name="connsiteX12" fmla="*/ 6818338 w 6933362"/>
                <a:gd name="connsiteY12" fmla="*/ 112775 h 3161930"/>
                <a:gd name="connsiteX13" fmla="*/ 10632 w 6933362"/>
                <a:gd name="connsiteY13" fmla="*/ 0 h 3161930"/>
                <a:gd name="connsiteX0" fmla="*/ 10632 w 6910406"/>
                <a:gd name="connsiteY0" fmla="*/ 0 h 3158804"/>
                <a:gd name="connsiteX1" fmla="*/ 132026 w 6910406"/>
                <a:gd name="connsiteY1" fmla="*/ 476183 h 3158804"/>
                <a:gd name="connsiteX2" fmla="*/ 987897 w 6910406"/>
                <a:gd name="connsiteY2" fmla="*/ 1000506 h 3158804"/>
                <a:gd name="connsiteX3" fmla="*/ 1999706 w 6910406"/>
                <a:gd name="connsiteY3" fmla="*/ 1057783 h 3158804"/>
                <a:gd name="connsiteX4" fmla="*/ 2501229 w 6910406"/>
                <a:gd name="connsiteY4" fmla="*/ 1037082 h 3158804"/>
                <a:gd name="connsiteX5" fmla="*/ 3178710 w 6910406"/>
                <a:gd name="connsiteY5" fmla="*/ 1124744 h 3158804"/>
                <a:gd name="connsiteX6" fmla="*/ 3969730 w 6910406"/>
                <a:gd name="connsiteY6" fmla="*/ 1533906 h 3158804"/>
                <a:gd name="connsiteX7" fmla="*/ 4936199 w 6910406"/>
                <a:gd name="connsiteY7" fmla="*/ 2352420 h 3158804"/>
                <a:gd name="connsiteX8" fmla="*/ 5637239 w 6910406"/>
                <a:gd name="connsiteY8" fmla="*/ 2800730 h 3158804"/>
                <a:gd name="connsiteX9" fmla="*/ 6207468 w 6910406"/>
                <a:gd name="connsiteY9" fmla="*/ 2946780 h 3158804"/>
                <a:gd name="connsiteX10" fmla="*/ 6811989 w 6910406"/>
                <a:gd name="connsiteY10" fmla="*/ 3154425 h 3158804"/>
                <a:gd name="connsiteX11" fmla="*/ 6893903 w 6910406"/>
                <a:gd name="connsiteY11" fmla="*/ 2737229 h 3158804"/>
                <a:gd name="connsiteX12" fmla="*/ 6818338 w 6910406"/>
                <a:gd name="connsiteY12" fmla="*/ 112775 h 3158804"/>
                <a:gd name="connsiteX13" fmla="*/ 10632 w 6910406"/>
                <a:gd name="connsiteY13" fmla="*/ 0 h 3158804"/>
                <a:gd name="connsiteX0" fmla="*/ 10632 w 6910406"/>
                <a:gd name="connsiteY0" fmla="*/ 0 h 3158804"/>
                <a:gd name="connsiteX1" fmla="*/ 132026 w 6910406"/>
                <a:gd name="connsiteY1" fmla="*/ 476183 h 3158804"/>
                <a:gd name="connsiteX2" fmla="*/ 987897 w 6910406"/>
                <a:gd name="connsiteY2" fmla="*/ 1000506 h 3158804"/>
                <a:gd name="connsiteX3" fmla="*/ 1999706 w 6910406"/>
                <a:gd name="connsiteY3" fmla="*/ 1057783 h 3158804"/>
                <a:gd name="connsiteX4" fmla="*/ 2501229 w 6910406"/>
                <a:gd name="connsiteY4" fmla="*/ 1037082 h 3158804"/>
                <a:gd name="connsiteX5" fmla="*/ 3178710 w 6910406"/>
                <a:gd name="connsiteY5" fmla="*/ 1124744 h 3158804"/>
                <a:gd name="connsiteX6" fmla="*/ 3969730 w 6910406"/>
                <a:gd name="connsiteY6" fmla="*/ 1533906 h 3158804"/>
                <a:gd name="connsiteX7" fmla="*/ 4936199 w 6910406"/>
                <a:gd name="connsiteY7" fmla="*/ 2352420 h 3158804"/>
                <a:gd name="connsiteX8" fmla="*/ 5637239 w 6910406"/>
                <a:gd name="connsiteY8" fmla="*/ 2800730 h 3158804"/>
                <a:gd name="connsiteX9" fmla="*/ 6207468 w 6910406"/>
                <a:gd name="connsiteY9" fmla="*/ 2946780 h 3158804"/>
                <a:gd name="connsiteX10" fmla="*/ 6811989 w 6910406"/>
                <a:gd name="connsiteY10" fmla="*/ 3154425 h 3158804"/>
                <a:gd name="connsiteX11" fmla="*/ 6893903 w 6910406"/>
                <a:gd name="connsiteY11" fmla="*/ 2737229 h 3158804"/>
                <a:gd name="connsiteX12" fmla="*/ 6818338 w 6910406"/>
                <a:gd name="connsiteY12" fmla="*/ 112775 h 3158804"/>
                <a:gd name="connsiteX13" fmla="*/ 10632 w 6910406"/>
                <a:gd name="connsiteY13" fmla="*/ 0 h 3158804"/>
                <a:gd name="connsiteX0" fmla="*/ 10632 w 6910406"/>
                <a:gd name="connsiteY0" fmla="*/ 0 h 3158863"/>
                <a:gd name="connsiteX1" fmla="*/ 132026 w 6910406"/>
                <a:gd name="connsiteY1" fmla="*/ 476183 h 3158863"/>
                <a:gd name="connsiteX2" fmla="*/ 987897 w 6910406"/>
                <a:gd name="connsiteY2" fmla="*/ 1000506 h 3158863"/>
                <a:gd name="connsiteX3" fmla="*/ 1999706 w 6910406"/>
                <a:gd name="connsiteY3" fmla="*/ 1057783 h 3158863"/>
                <a:gd name="connsiteX4" fmla="*/ 2501229 w 6910406"/>
                <a:gd name="connsiteY4" fmla="*/ 1037082 h 3158863"/>
                <a:gd name="connsiteX5" fmla="*/ 3178710 w 6910406"/>
                <a:gd name="connsiteY5" fmla="*/ 1124744 h 3158863"/>
                <a:gd name="connsiteX6" fmla="*/ 3969730 w 6910406"/>
                <a:gd name="connsiteY6" fmla="*/ 1533906 h 3158863"/>
                <a:gd name="connsiteX7" fmla="*/ 4936199 w 6910406"/>
                <a:gd name="connsiteY7" fmla="*/ 2352420 h 3158863"/>
                <a:gd name="connsiteX8" fmla="*/ 5658194 w 6910406"/>
                <a:gd name="connsiteY8" fmla="*/ 2783585 h 3158863"/>
                <a:gd name="connsiteX9" fmla="*/ 6207468 w 6910406"/>
                <a:gd name="connsiteY9" fmla="*/ 2946780 h 3158863"/>
                <a:gd name="connsiteX10" fmla="*/ 6811989 w 6910406"/>
                <a:gd name="connsiteY10" fmla="*/ 3154425 h 3158863"/>
                <a:gd name="connsiteX11" fmla="*/ 6893903 w 6910406"/>
                <a:gd name="connsiteY11" fmla="*/ 2737229 h 3158863"/>
                <a:gd name="connsiteX12" fmla="*/ 6818338 w 6910406"/>
                <a:gd name="connsiteY12" fmla="*/ 112775 h 3158863"/>
                <a:gd name="connsiteX13" fmla="*/ 10632 w 6910406"/>
                <a:gd name="connsiteY13" fmla="*/ 0 h 3158863"/>
                <a:gd name="connsiteX0" fmla="*/ 10632 w 6910406"/>
                <a:gd name="connsiteY0" fmla="*/ 0 h 3158863"/>
                <a:gd name="connsiteX1" fmla="*/ 132026 w 6910406"/>
                <a:gd name="connsiteY1" fmla="*/ 476183 h 3158863"/>
                <a:gd name="connsiteX2" fmla="*/ 987897 w 6910406"/>
                <a:gd name="connsiteY2" fmla="*/ 1000506 h 3158863"/>
                <a:gd name="connsiteX3" fmla="*/ 1999706 w 6910406"/>
                <a:gd name="connsiteY3" fmla="*/ 1057783 h 3158863"/>
                <a:gd name="connsiteX4" fmla="*/ 2501229 w 6910406"/>
                <a:gd name="connsiteY4" fmla="*/ 1037082 h 3158863"/>
                <a:gd name="connsiteX5" fmla="*/ 3178710 w 6910406"/>
                <a:gd name="connsiteY5" fmla="*/ 1124744 h 3158863"/>
                <a:gd name="connsiteX6" fmla="*/ 3969730 w 6910406"/>
                <a:gd name="connsiteY6" fmla="*/ 1533906 h 3158863"/>
                <a:gd name="connsiteX7" fmla="*/ 4936199 w 6910406"/>
                <a:gd name="connsiteY7" fmla="*/ 2352420 h 3158863"/>
                <a:gd name="connsiteX8" fmla="*/ 5658194 w 6910406"/>
                <a:gd name="connsiteY8" fmla="*/ 2783585 h 3158863"/>
                <a:gd name="connsiteX9" fmla="*/ 6207468 w 6910406"/>
                <a:gd name="connsiteY9" fmla="*/ 2946780 h 3158863"/>
                <a:gd name="connsiteX10" fmla="*/ 6811989 w 6910406"/>
                <a:gd name="connsiteY10" fmla="*/ 3154425 h 3158863"/>
                <a:gd name="connsiteX11" fmla="*/ 6893903 w 6910406"/>
                <a:gd name="connsiteY11" fmla="*/ 2737229 h 3158863"/>
                <a:gd name="connsiteX12" fmla="*/ 6818338 w 6910406"/>
                <a:gd name="connsiteY12" fmla="*/ 112775 h 3158863"/>
                <a:gd name="connsiteX13" fmla="*/ 10632 w 6910406"/>
                <a:gd name="connsiteY13" fmla="*/ 0 h 3158863"/>
                <a:gd name="connsiteX0" fmla="*/ 10632 w 6910406"/>
                <a:gd name="connsiteY0" fmla="*/ 0 h 3158863"/>
                <a:gd name="connsiteX1" fmla="*/ 132026 w 6910406"/>
                <a:gd name="connsiteY1" fmla="*/ 476183 h 3158863"/>
                <a:gd name="connsiteX2" fmla="*/ 987897 w 6910406"/>
                <a:gd name="connsiteY2" fmla="*/ 1000506 h 3158863"/>
                <a:gd name="connsiteX3" fmla="*/ 1999706 w 6910406"/>
                <a:gd name="connsiteY3" fmla="*/ 1057783 h 3158863"/>
                <a:gd name="connsiteX4" fmla="*/ 2501229 w 6910406"/>
                <a:gd name="connsiteY4" fmla="*/ 1037082 h 3158863"/>
                <a:gd name="connsiteX5" fmla="*/ 3178710 w 6910406"/>
                <a:gd name="connsiteY5" fmla="*/ 1124744 h 3158863"/>
                <a:gd name="connsiteX6" fmla="*/ 3969730 w 6910406"/>
                <a:gd name="connsiteY6" fmla="*/ 1533906 h 3158863"/>
                <a:gd name="connsiteX7" fmla="*/ 4936199 w 6910406"/>
                <a:gd name="connsiteY7" fmla="*/ 2352420 h 3158863"/>
                <a:gd name="connsiteX8" fmla="*/ 5658194 w 6910406"/>
                <a:gd name="connsiteY8" fmla="*/ 2783585 h 3158863"/>
                <a:gd name="connsiteX9" fmla="*/ 6207468 w 6910406"/>
                <a:gd name="connsiteY9" fmla="*/ 2946780 h 3158863"/>
                <a:gd name="connsiteX10" fmla="*/ 6811989 w 6910406"/>
                <a:gd name="connsiteY10" fmla="*/ 3154425 h 3158863"/>
                <a:gd name="connsiteX11" fmla="*/ 6893903 w 6910406"/>
                <a:gd name="connsiteY11" fmla="*/ 2737229 h 3158863"/>
                <a:gd name="connsiteX12" fmla="*/ 6818338 w 6910406"/>
                <a:gd name="connsiteY12" fmla="*/ 112775 h 3158863"/>
                <a:gd name="connsiteX13" fmla="*/ 10632 w 6910406"/>
                <a:gd name="connsiteY13" fmla="*/ 0 h 3158863"/>
                <a:gd name="connsiteX0" fmla="*/ 10632 w 6910406"/>
                <a:gd name="connsiteY0" fmla="*/ 0 h 3158863"/>
                <a:gd name="connsiteX1" fmla="*/ 132026 w 6910406"/>
                <a:gd name="connsiteY1" fmla="*/ 476183 h 3158863"/>
                <a:gd name="connsiteX2" fmla="*/ 987897 w 6910406"/>
                <a:gd name="connsiteY2" fmla="*/ 1000506 h 3158863"/>
                <a:gd name="connsiteX3" fmla="*/ 1999706 w 6910406"/>
                <a:gd name="connsiteY3" fmla="*/ 1057783 h 3158863"/>
                <a:gd name="connsiteX4" fmla="*/ 2501229 w 6910406"/>
                <a:gd name="connsiteY4" fmla="*/ 1037082 h 3158863"/>
                <a:gd name="connsiteX5" fmla="*/ 3178710 w 6910406"/>
                <a:gd name="connsiteY5" fmla="*/ 1124744 h 3158863"/>
                <a:gd name="connsiteX6" fmla="*/ 3969730 w 6910406"/>
                <a:gd name="connsiteY6" fmla="*/ 1533906 h 3158863"/>
                <a:gd name="connsiteX7" fmla="*/ 4936199 w 6910406"/>
                <a:gd name="connsiteY7" fmla="*/ 2352420 h 3158863"/>
                <a:gd name="connsiteX8" fmla="*/ 5658194 w 6910406"/>
                <a:gd name="connsiteY8" fmla="*/ 2783585 h 3158863"/>
                <a:gd name="connsiteX9" fmla="*/ 6207468 w 6910406"/>
                <a:gd name="connsiteY9" fmla="*/ 2946780 h 3158863"/>
                <a:gd name="connsiteX10" fmla="*/ 6811989 w 6910406"/>
                <a:gd name="connsiteY10" fmla="*/ 3154425 h 3158863"/>
                <a:gd name="connsiteX11" fmla="*/ 6893903 w 6910406"/>
                <a:gd name="connsiteY11" fmla="*/ 2737229 h 3158863"/>
                <a:gd name="connsiteX12" fmla="*/ 6818338 w 6910406"/>
                <a:gd name="connsiteY12" fmla="*/ 112775 h 3158863"/>
                <a:gd name="connsiteX13" fmla="*/ 10632 w 6910406"/>
                <a:gd name="connsiteY13" fmla="*/ 0 h 3158863"/>
                <a:gd name="connsiteX0" fmla="*/ 10632 w 6910406"/>
                <a:gd name="connsiteY0" fmla="*/ 0 h 3158863"/>
                <a:gd name="connsiteX1" fmla="*/ 132026 w 6910406"/>
                <a:gd name="connsiteY1" fmla="*/ 476183 h 3158863"/>
                <a:gd name="connsiteX2" fmla="*/ 987897 w 6910406"/>
                <a:gd name="connsiteY2" fmla="*/ 1000506 h 3158863"/>
                <a:gd name="connsiteX3" fmla="*/ 1999706 w 6910406"/>
                <a:gd name="connsiteY3" fmla="*/ 1057783 h 3158863"/>
                <a:gd name="connsiteX4" fmla="*/ 2501229 w 6910406"/>
                <a:gd name="connsiteY4" fmla="*/ 1037082 h 3158863"/>
                <a:gd name="connsiteX5" fmla="*/ 3178710 w 6910406"/>
                <a:gd name="connsiteY5" fmla="*/ 1124744 h 3158863"/>
                <a:gd name="connsiteX6" fmla="*/ 3969730 w 6910406"/>
                <a:gd name="connsiteY6" fmla="*/ 1533906 h 3158863"/>
                <a:gd name="connsiteX7" fmla="*/ 4936199 w 6910406"/>
                <a:gd name="connsiteY7" fmla="*/ 2352420 h 3158863"/>
                <a:gd name="connsiteX8" fmla="*/ 5658194 w 6910406"/>
                <a:gd name="connsiteY8" fmla="*/ 2783585 h 3158863"/>
                <a:gd name="connsiteX9" fmla="*/ 6207468 w 6910406"/>
                <a:gd name="connsiteY9" fmla="*/ 2946780 h 3158863"/>
                <a:gd name="connsiteX10" fmla="*/ 6811989 w 6910406"/>
                <a:gd name="connsiteY10" fmla="*/ 3154425 h 3158863"/>
                <a:gd name="connsiteX11" fmla="*/ 6893903 w 6910406"/>
                <a:gd name="connsiteY11" fmla="*/ 2737229 h 3158863"/>
                <a:gd name="connsiteX12" fmla="*/ 6818338 w 6910406"/>
                <a:gd name="connsiteY12" fmla="*/ 112775 h 3158863"/>
                <a:gd name="connsiteX13" fmla="*/ 10632 w 6910406"/>
                <a:gd name="connsiteY13" fmla="*/ 0 h 3158863"/>
                <a:gd name="connsiteX0" fmla="*/ 10632 w 6960835"/>
                <a:gd name="connsiteY0" fmla="*/ 0 h 3032136"/>
                <a:gd name="connsiteX1" fmla="*/ 132026 w 6960835"/>
                <a:gd name="connsiteY1" fmla="*/ 476183 h 3032136"/>
                <a:gd name="connsiteX2" fmla="*/ 987897 w 6960835"/>
                <a:gd name="connsiteY2" fmla="*/ 1000506 h 3032136"/>
                <a:gd name="connsiteX3" fmla="*/ 1999706 w 6960835"/>
                <a:gd name="connsiteY3" fmla="*/ 1057783 h 3032136"/>
                <a:gd name="connsiteX4" fmla="*/ 2501229 w 6960835"/>
                <a:gd name="connsiteY4" fmla="*/ 1037082 h 3032136"/>
                <a:gd name="connsiteX5" fmla="*/ 3178710 w 6960835"/>
                <a:gd name="connsiteY5" fmla="*/ 1124744 h 3032136"/>
                <a:gd name="connsiteX6" fmla="*/ 3969730 w 6960835"/>
                <a:gd name="connsiteY6" fmla="*/ 1533906 h 3032136"/>
                <a:gd name="connsiteX7" fmla="*/ 4936199 w 6960835"/>
                <a:gd name="connsiteY7" fmla="*/ 2352420 h 3032136"/>
                <a:gd name="connsiteX8" fmla="*/ 5658194 w 6960835"/>
                <a:gd name="connsiteY8" fmla="*/ 2783585 h 3032136"/>
                <a:gd name="connsiteX9" fmla="*/ 6207468 w 6960835"/>
                <a:gd name="connsiteY9" fmla="*/ 2946780 h 3032136"/>
                <a:gd name="connsiteX10" fmla="*/ 6907239 w 6960835"/>
                <a:gd name="connsiteY10" fmla="*/ 2952495 h 3032136"/>
                <a:gd name="connsiteX11" fmla="*/ 6893903 w 6960835"/>
                <a:gd name="connsiteY11" fmla="*/ 2737229 h 3032136"/>
                <a:gd name="connsiteX12" fmla="*/ 6818338 w 6960835"/>
                <a:gd name="connsiteY12" fmla="*/ 112775 h 3032136"/>
                <a:gd name="connsiteX13" fmla="*/ 10632 w 6960835"/>
                <a:gd name="connsiteY13" fmla="*/ 0 h 3032136"/>
                <a:gd name="connsiteX0" fmla="*/ 10632 w 6932132"/>
                <a:gd name="connsiteY0" fmla="*/ 0 h 3037169"/>
                <a:gd name="connsiteX1" fmla="*/ 132026 w 6932132"/>
                <a:gd name="connsiteY1" fmla="*/ 476183 h 3037169"/>
                <a:gd name="connsiteX2" fmla="*/ 987897 w 6932132"/>
                <a:gd name="connsiteY2" fmla="*/ 1000506 h 3037169"/>
                <a:gd name="connsiteX3" fmla="*/ 1999706 w 6932132"/>
                <a:gd name="connsiteY3" fmla="*/ 1057783 h 3037169"/>
                <a:gd name="connsiteX4" fmla="*/ 2501229 w 6932132"/>
                <a:gd name="connsiteY4" fmla="*/ 1037082 h 3037169"/>
                <a:gd name="connsiteX5" fmla="*/ 3178710 w 6932132"/>
                <a:gd name="connsiteY5" fmla="*/ 1124744 h 3037169"/>
                <a:gd name="connsiteX6" fmla="*/ 3969730 w 6932132"/>
                <a:gd name="connsiteY6" fmla="*/ 1533906 h 3037169"/>
                <a:gd name="connsiteX7" fmla="*/ 4936199 w 6932132"/>
                <a:gd name="connsiteY7" fmla="*/ 2352420 h 3037169"/>
                <a:gd name="connsiteX8" fmla="*/ 5658194 w 6932132"/>
                <a:gd name="connsiteY8" fmla="*/ 2783585 h 3037169"/>
                <a:gd name="connsiteX9" fmla="*/ 6207468 w 6932132"/>
                <a:gd name="connsiteY9" fmla="*/ 2946780 h 3037169"/>
                <a:gd name="connsiteX10" fmla="*/ 6907239 w 6932132"/>
                <a:gd name="connsiteY10" fmla="*/ 2952495 h 3037169"/>
                <a:gd name="connsiteX11" fmla="*/ 6893903 w 6932132"/>
                <a:gd name="connsiteY11" fmla="*/ 2737229 h 3037169"/>
                <a:gd name="connsiteX12" fmla="*/ 6818338 w 6932132"/>
                <a:gd name="connsiteY12" fmla="*/ 112775 h 3037169"/>
                <a:gd name="connsiteX13" fmla="*/ 10632 w 6932132"/>
                <a:gd name="connsiteY13" fmla="*/ 0 h 3037169"/>
                <a:gd name="connsiteX0" fmla="*/ 10632 w 7147779"/>
                <a:gd name="connsiteY0" fmla="*/ 0 h 3015381"/>
                <a:gd name="connsiteX1" fmla="*/ 132026 w 7147779"/>
                <a:gd name="connsiteY1" fmla="*/ 476183 h 3015381"/>
                <a:gd name="connsiteX2" fmla="*/ 987897 w 7147779"/>
                <a:gd name="connsiteY2" fmla="*/ 1000506 h 3015381"/>
                <a:gd name="connsiteX3" fmla="*/ 1999706 w 7147779"/>
                <a:gd name="connsiteY3" fmla="*/ 1057783 h 3015381"/>
                <a:gd name="connsiteX4" fmla="*/ 2501229 w 7147779"/>
                <a:gd name="connsiteY4" fmla="*/ 1037082 h 3015381"/>
                <a:gd name="connsiteX5" fmla="*/ 3178710 w 7147779"/>
                <a:gd name="connsiteY5" fmla="*/ 1124744 h 3015381"/>
                <a:gd name="connsiteX6" fmla="*/ 3969730 w 7147779"/>
                <a:gd name="connsiteY6" fmla="*/ 1533906 h 3015381"/>
                <a:gd name="connsiteX7" fmla="*/ 4936199 w 7147779"/>
                <a:gd name="connsiteY7" fmla="*/ 2352420 h 3015381"/>
                <a:gd name="connsiteX8" fmla="*/ 5658194 w 7147779"/>
                <a:gd name="connsiteY8" fmla="*/ 2783585 h 3015381"/>
                <a:gd name="connsiteX9" fmla="*/ 6207468 w 7147779"/>
                <a:gd name="connsiteY9" fmla="*/ 2946780 h 3015381"/>
                <a:gd name="connsiteX10" fmla="*/ 6907239 w 7147779"/>
                <a:gd name="connsiteY10" fmla="*/ 2952495 h 3015381"/>
                <a:gd name="connsiteX11" fmla="*/ 7143458 w 7147779"/>
                <a:gd name="connsiteY11" fmla="*/ 2710559 h 3015381"/>
                <a:gd name="connsiteX12" fmla="*/ 6818338 w 7147779"/>
                <a:gd name="connsiteY12" fmla="*/ 112775 h 3015381"/>
                <a:gd name="connsiteX13" fmla="*/ 10632 w 7147779"/>
                <a:gd name="connsiteY13" fmla="*/ 0 h 3015381"/>
                <a:gd name="connsiteX0" fmla="*/ 10632 w 7143458"/>
                <a:gd name="connsiteY0" fmla="*/ 0 h 2975645"/>
                <a:gd name="connsiteX1" fmla="*/ 132026 w 7143458"/>
                <a:gd name="connsiteY1" fmla="*/ 476183 h 2975645"/>
                <a:gd name="connsiteX2" fmla="*/ 987897 w 7143458"/>
                <a:gd name="connsiteY2" fmla="*/ 1000506 h 2975645"/>
                <a:gd name="connsiteX3" fmla="*/ 1999706 w 7143458"/>
                <a:gd name="connsiteY3" fmla="*/ 1057783 h 2975645"/>
                <a:gd name="connsiteX4" fmla="*/ 2501229 w 7143458"/>
                <a:gd name="connsiteY4" fmla="*/ 1037082 h 2975645"/>
                <a:gd name="connsiteX5" fmla="*/ 3178710 w 7143458"/>
                <a:gd name="connsiteY5" fmla="*/ 1124744 h 2975645"/>
                <a:gd name="connsiteX6" fmla="*/ 3969730 w 7143458"/>
                <a:gd name="connsiteY6" fmla="*/ 1533906 h 2975645"/>
                <a:gd name="connsiteX7" fmla="*/ 4936199 w 7143458"/>
                <a:gd name="connsiteY7" fmla="*/ 2352420 h 2975645"/>
                <a:gd name="connsiteX8" fmla="*/ 5658194 w 7143458"/>
                <a:gd name="connsiteY8" fmla="*/ 2783585 h 2975645"/>
                <a:gd name="connsiteX9" fmla="*/ 6207468 w 7143458"/>
                <a:gd name="connsiteY9" fmla="*/ 2946780 h 2975645"/>
                <a:gd name="connsiteX10" fmla="*/ 6907239 w 7143458"/>
                <a:gd name="connsiteY10" fmla="*/ 2952495 h 2975645"/>
                <a:gd name="connsiteX11" fmla="*/ 7143458 w 7143458"/>
                <a:gd name="connsiteY11" fmla="*/ 2710559 h 2975645"/>
                <a:gd name="connsiteX12" fmla="*/ 6818338 w 7143458"/>
                <a:gd name="connsiteY12" fmla="*/ 112775 h 2975645"/>
                <a:gd name="connsiteX13" fmla="*/ 10632 w 7143458"/>
                <a:gd name="connsiteY13" fmla="*/ 0 h 2975645"/>
                <a:gd name="connsiteX0" fmla="*/ 10632 w 7023443"/>
                <a:gd name="connsiteY0" fmla="*/ 0 h 2975376"/>
                <a:gd name="connsiteX1" fmla="*/ 132026 w 7023443"/>
                <a:gd name="connsiteY1" fmla="*/ 476183 h 2975376"/>
                <a:gd name="connsiteX2" fmla="*/ 987897 w 7023443"/>
                <a:gd name="connsiteY2" fmla="*/ 1000506 h 2975376"/>
                <a:gd name="connsiteX3" fmla="*/ 1999706 w 7023443"/>
                <a:gd name="connsiteY3" fmla="*/ 1057783 h 2975376"/>
                <a:gd name="connsiteX4" fmla="*/ 2501229 w 7023443"/>
                <a:gd name="connsiteY4" fmla="*/ 1037082 h 2975376"/>
                <a:gd name="connsiteX5" fmla="*/ 3178710 w 7023443"/>
                <a:gd name="connsiteY5" fmla="*/ 1124744 h 2975376"/>
                <a:gd name="connsiteX6" fmla="*/ 3969730 w 7023443"/>
                <a:gd name="connsiteY6" fmla="*/ 1533906 h 2975376"/>
                <a:gd name="connsiteX7" fmla="*/ 4936199 w 7023443"/>
                <a:gd name="connsiteY7" fmla="*/ 2352420 h 2975376"/>
                <a:gd name="connsiteX8" fmla="*/ 5658194 w 7023443"/>
                <a:gd name="connsiteY8" fmla="*/ 2783585 h 2975376"/>
                <a:gd name="connsiteX9" fmla="*/ 6207468 w 7023443"/>
                <a:gd name="connsiteY9" fmla="*/ 2946780 h 2975376"/>
                <a:gd name="connsiteX10" fmla="*/ 6907239 w 7023443"/>
                <a:gd name="connsiteY10" fmla="*/ 2952495 h 2975376"/>
                <a:gd name="connsiteX11" fmla="*/ 7023443 w 7023443"/>
                <a:gd name="connsiteY11" fmla="*/ 2714369 h 2975376"/>
                <a:gd name="connsiteX12" fmla="*/ 6818338 w 7023443"/>
                <a:gd name="connsiteY12" fmla="*/ 112775 h 2975376"/>
                <a:gd name="connsiteX13" fmla="*/ 10632 w 7023443"/>
                <a:gd name="connsiteY13" fmla="*/ 0 h 2975376"/>
                <a:gd name="connsiteX0" fmla="*/ 10632 w 6930111"/>
                <a:gd name="connsiteY0" fmla="*/ 0 h 2974706"/>
                <a:gd name="connsiteX1" fmla="*/ 132026 w 6930111"/>
                <a:gd name="connsiteY1" fmla="*/ 476183 h 2974706"/>
                <a:gd name="connsiteX2" fmla="*/ 987897 w 6930111"/>
                <a:gd name="connsiteY2" fmla="*/ 1000506 h 2974706"/>
                <a:gd name="connsiteX3" fmla="*/ 1999706 w 6930111"/>
                <a:gd name="connsiteY3" fmla="*/ 1057783 h 2974706"/>
                <a:gd name="connsiteX4" fmla="*/ 2501229 w 6930111"/>
                <a:gd name="connsiteY4" fmla="*/ 1037082 h 2974706"/>
                <a:gd name="connsiteX5" fmla="*/ 3178710 w 6930111"/>
                <a:gd name="connsiteY5" fmla="*/ 1124744 h 2974706"/>
                <a:gd name="connsiteX6" fmla="*/ 3969730 w 6930111"/>
                <a:gd name="connsiteY6" fmla="*/ 1533906 h 2974706"/>
                <a:gd name="connsiteX7" fmla="*/ 4936199 w 6930111"/>
                <a:gd name="connsiteY7" fmla="*/ 2352420 h 2974706"/>
                <a:gd name="connsiteX8" fmla="*/ 5658194 w 6930111"/>
                <a:gd name="connsiteY8" fmla="*/ 2783585 h 2974706"/>
                <a:gd name="connsiteX9" fmla="*/ 6207468 w 6930111"/>
                <a:gd name="connsiteY9" fmla="*/ 2946780 h 2974706"/>
                <a:gd name="connsiteX10" fmla="*/ 6907239 w 6930111"/>
                <a:gd name="connsiteY10" fmla="*/ 2952495 h 2974706"/>
                <a:gd name="connsiteX11" fmla="*/ 6924383 w 6930111"/>
                <a:gd name="connsiteY11" fmla="*/ 2723894 h 2974706"/>
                <a:gd name="connsiteX12" fmla="*/ 6818338 w 6930111"/>
                <a:gd name="connsiteY12" fmla="*/ 112775 h 2974706"/>
                <a:gd name="connsiteX13" fmla="*/ 10632 w 6930111"/>
                <a:gd name="connsiteY13" fmla="*/ 0 h 2974706"/>
                <a:gd name="connsiteX0" fmla="*/ 10632 w 6967449"/>
                <a:gd name="connsiteY0" fmla="*/ 0 h 2974706"/>
                <a:gd name="connsiteX1" fmla="*/ 132026 w 6967449"/>
                <a:gd name="connsiteY1" fmla="*/ 476183 h 2974706"/>
                <a:gd name="connsiteX2" fmla="*/ 987897 w 6967449"/>
                <a:gd name="connsiteY2" fmla="*/ 1000506 h 2974706"/>
                <a:gd name="connsiteX3" fmla="*/ 1999706 w 6967449"/>
                <a:gd name="connsiteY3" fmla="*/ 1057783 h 2974706"/>
                <a:gd name="connsiteX4" fmla="*/ 2501229 w 6967449"/>
                <a:gd name="connsiteY4" fmla="*/ 1037082 h 2974706"/>
                <a:gd name="connsiteX5" fmla="*/ 3178710 w 6967449"/>
                <a:gd name="connsiteY5" fmla="*/ 1124744 h 2974706"/>
                <a:gd name="connsiteX6" fmla="*/ 3969730 w 6967449"/>
                <a:gd name="connsiteY6" fmla="*/ 1533906 h 2974706"/>
                <a:gd name="connsiteX7" fmla="*/ 4936199 w 6967449"/>
                <a:gd name="connsiteY7" fmla="*/ 2352420 h 2974706"/>
                <a:gd name="connsiteX8" fmla="*/ 5658194 w 6967449"/>
                <a:gd name="connsiteY8" fmla="*/ 2783585 h 2974706"/>
                <a:gd name="connsiteX9" fmla="*/ 6207468 w 6967449"/>
                <a:gd name="connsiteY9" fmla="*/ 2946780 h 2974706"/>
                <a:gd name="connsiteX10" fmla="*/ 6907239 w 6967449"/>
                <a:gd name="connsiteY10" fmla="*/ 2952495 h 2974706"/>
                <a:gd name="connsiteX11" fmla="*/ 6924383 w 6967449"/>
                <a:gd name="connsiteY11" fmla="*/ 2723894 h 2974706"/>
                <a:gd name="connsiteX12" fmla="*/ 6818338 w 6967449"/>
                <a:gd name="connsiteY12" fmla="*/ 112775 h 2974706"/>
                <a:gd name="connsiteX13" fmla="*/ 10632 w 6967449"/>
                <a:gd name="connsiteY13" fmla="*/ 0 h 2974706"/>
                <a:gd name="connsiteX0" fmla="*/ 10632 w 6964940"/>
                <a:gd name="connsiteY0" fmla="*/ 0 h 2974706"/>
                <a:gd name="connsiteX1" fmla="*/ 132026 w 6964940"/>
                <a:gd name="connsiteY1" fmla="*/ 476183 h 2974706"/>
                <a:gd name="connsiteX2" fmla="*/ 987897 w 6964940"/>
                <a:gd name="connsiteY2" fmla="*/ 1000506 h 2974706"/>
                <a:gd name="connsiteX3" fmla="*/ 1999706 w 6964940"/>
                <a:gd name="connsiteY3" fmla="*/ 1057783 h 2974706"/>
                <a:gd name="connsiteX4" fmla="*/ 2501229 w 6964940"/>
                <a:gd name="connsiteY4" fmla="*/ 1037082 h 2974706"/>
                <a:gd name="connsiteX5" fmla="*/ 3178710 w 6964940"/>
                <a:gd name="connsiteY5" fmla="*/ 1124744 h 2974706"/>
                <a:gd name="connsiteX6" fmla="*/ 3969730 w 6964940"/>
                <a:gd name="connsiteY6" fmla="*/ 1533906 h 2974706"/>
                <a:gd name="connsiteX7" fmla="*/ 4936199 w 6964940"/>
                <a:gd name="connsiteY7" fmla="*/ 2352420 h 2974706"/>
                <a:gd name="connsiteX8" fmla="*/ 5658194 w 6964940"/>
                <a:gd name="connsiteY8" fmla="*/ 2783585 h 2974706"/>
                <a:gd name="connsiteX9" fmla="*/ 6207468 w 6964940"/>
                <a:gd name="connsiteY9" fmla="*/ 2946780 h 2974706"/>
                <a:gd name="connsiteX10" fmla="*/ 6907239 w 6964940"/>
                <a:gd name="connsiteY10" fmla="*/ 2952495 h 2974706"/>
                <a:gd name="connsiteX11" fmla="*/ 6924383 w 6964940"/>
                <a:gd name="connsiteY11" fmla="*/ 2723894 h 2974706"/>
                <a:gd name="connsiteX12" fmla="*/ 6818338 w 6964940"/>
                <a:gd name="connsiteY12" fmla="*/ 112775 h 2974706"/>
                <a:gd name="connsiteX13" fmla="*/ 10632 w 6964940"/>
                <a:gd name="connsiteY13" fmla="*/ 0 h 2974706"/>
                <a:gd name="connsiteX0" fmla="*/ 10632 w 6966428"/>
                <a:gd name="connsiteY0" fmla="*/ 0 h 2974706"/>
                <a:gd name="connsiteX1" fmla="*/ 132026 w 6966428"/>
                <a:gd name="connsiteY1" fmla="*/ 476183 h 2974706"/>
                <a:gd name="connsiteX2" fmla="*/ 987897 w 6966428"/>
                <a:gd name="connsiteY2" fmla="*/ 1000506 h 2974706"/>
                <a:gd name="connsiteX3" fmla="*/ 1999706 w 6966428"/>
                <a:gd name="connsiteY3" fmla="*/ 1057783 h 2974706"/>
                <a:gd name="connsiteX4" fmla="*/ 2501229 w 6966428"/>
                <a:gd name="connsiteY4" fmla="*/ 1037082 h 2974706"/>
                <a:gd name="connsiteX5" fmla="*/ 3178710 w 6966428"/>
                <a:gd name="connsiteY5" fmla="*/ 1124744 h 2974706"/>
                <a:gd name="connsiteX6" fmla="*/ 3969730 w 6966428"/>
                <a:gd name="connsiteY6" fmla="*/ 1533906 h 2974706"/>
                <a:gd name="connsiteX7" fmla="*/ 4936199 w 6966428"/>
                <a:gd name="connsiteY7" fmla="*/ 2352420 h 2974706"/>
                <a:gd name="connsiteX8" fmla="*/ 5658194 w 6966428"/>
                <a:gd name="connsiteY8" fmla="*/ 2783585 h 2974706"/>
                <a:gd name="connsiteX9" fmla="*/ 6207468 w 6966428"/>
                <a:gd name="connsiteY9" fmla="*/ 2946780 h 2974706"/>
                <a:gd name="connsiteX10" fmla="*/ 6907239 w 6966428"/>
                <a:gd name="connsiteY10" fmla="*/ 2952495 h 2974706"/>
                <a:gd name="connsiteX11" fmla="*/ 6924383 w 6966428"/>
                <a:gd name="connsiteY11" fmla="*/ 2723894 h 2974706"/>
                <a:gd name="connsiteX12" fmla="*/ 6818338 w 6966428"/>
                <a:gd name="connsiteY12" fmla="*/ 112775 h 2974706"/>
                <a:gd name="connsiteX13" fmla="*/ 10632 w 6966428"/>
                <a:gd name="connsiteY13" fmla="*/ 0 h 2974706"/>
                <a:gd name="connsiteX0" fmla="*/ 10632 w 6965688"/>
                <a:gd name="connsiteY0" fmla="*/ 0 h 2965335"/>
                <a:gd name="connsiteX1" fmla="*/ 132026 w 6965688"/>
                <a:gd name="connsiteY1" fmla="*/ 476183 h 2965335"/>
                <a:gd name="connsiteX2" fmla="*/ 987897 w 6965688"/>
                <a:gd name="connsiteY2" fmla="*/ 1000506 h 2965335"/>
                <a:gd name="connsiteX3" fmla="*/ 1999706 w 6965688"/>
                <a:gd name="connsiteY3" fmla="*/ 1057783 h 2965335"/>
                <a:gd name="connsiteX4" fmla="*/ 2501229 w 6965688"/>
                <a:gd name="connsiteY4" fmla="*/ 1037082 h 2965335"/>
                <a:gd name="connsiteX5" fmla="*/ 3178710 w 6965688"/>
                <a:gd name="connsiteY5" fmla="*/ 1124744 h 2965335"/>
                <a:gd name="connsiteX6" fmla="*/ 3969730 w 6965688"/>
                <a:gd name="connsiteY6" fmla="*/ 1533906 h 2965335"/>
                <a:gd name="connsiteX7" fmla="*/ 4936199 w 6965688"/>
                <a:gd name="connsiteY7" fmla="*/ 2352420 h 2965335"/>
                <a:gd name="connsiteX8" fmla="*/ 5658194 w 6965688"/>
                <a:gd name="connsiteY8" fmla="*/ 2783585 h 2965335"/>
                <a:gd name="connsiteX9" fmla="*/ 6207468 w 6965688"/>
                <a:gd name="connsiteY9" fmla="*/ 2946780 h 2965335"/>
                <a:gd name="connsiteX10" fmla="*/ 6907239 w 6965688"/>
                <a:gd name="connsiteY10" fmla="*/ 2952495 h 2965335"/>
                <a:gd name="connsiteX11" fmla="*/ 6922478 w 6965688"/>
                <a:gd name="connsiteY11" fmla="*/ 2864864 h 2965335"/>
                <a:gd name="connsiteX12" fmla="*/ 6818338 w 6965688"/>
                <a:gd name="connsiteY12" fmla="*/ 112775 h 2965335"/>
                <a:gd name="connsiteX13" fmla="*/ 10632 w 6965688"/>
                <a:gd name="connsiteY13" fmla="*/ 0 h 2965335"/>
                <a:gd name="connsiteX0" fmla="*/ 10632 w 6922619"/>
                <a:gd name="connsiteY0" fmla="*/ 0 h 2968651"/>
                <a:gd name="connsiteX1" fmla="*/ 132026 w 6922619"/>
                <a:gd name="connsiteY1" fmla="*/ 476183 h 2968651"/>
                <a:gd name="connsiteX2" fmla="*/ 987897 w 6922619"/>
                <a:gd name="connsiteY2" fmla="*/ 1000506 h 2968651"/>
                <a:gd name="connsiteX3" fmla="*/ 1999706 w 6922619"/>
                <a:gd name="connsiteY3" fmla="*/ 1057783 h 2968651"/>
                <a:gd name="connsiteX4" fmla="*/ 2501229 w 6922619"/>
                <a:gd name="connsiteY4" fmla="*/ 1037082 h 2968651"/>
                <a:gd name="connsiteX5" fmla="*/ 3178710 w 6922619"/>
                <a:gd name="connsiteY5" fmla="*/ 1124744 h 2968651"/>
                <a:gd name="connsiteX6" fmla="*/ 3969730 w 6922619"/>
                <a:gd name="connsiteY6" fmla="*/ 1533906 h 2968651"/>
                <a:gd name="connsiteX7" fmla="*/ 4936199 w 6922619"/>
                <a:gd name="connsiteY7" fmla="*/ 2352420 h 2968651"/>
                <a:gd name="connsiteX8" fmla="*/ 5658194 w 6922619"/>
                <a:gd name="connsiteY8" fmla="*/ 2783585 h 2968651"/>
                <a:gd name="connsiteX9" fmla="*/ 6207468 w 6922619"/>
                <a:gd name="connsiteY9" fmla="*/ 2946780 h 2968651"/>
                <a:gd name="connsiteX10" fmla="*/ 6691974 w 6922619"/>
                <a:gd name="connsiteY10" fmla="*/ 2958210 h 2968651"/>
                <a:gd name="connsiteX11" fmla="*/ 6922478 w 6922619"/>
                <a:gd name="connsiteY11" fmla="*/ 2864864 h 2968651"/>
                <a:gd name="connsiteX12" fmla="*/ 6818338 w 6922619"/>
                <a:gd name="connsiteY12" fmla="*/ 112775 h 2968651"/>
                <a:gd name="connsiteX13" fmla="*/ 10632 w 6922619"/>
                <a:gd name="connsiteY13" fmla="*/ 0 h 2968651"/>
                <a:gd name="connsiteX0" fmla="*/ 10632 w 6920716"/>
                <a:gd name="connsiteY0" fmla="*/ 0 h 2964067"/>
                <a:gd name="connsiteX1" fmla="*/ 132026 w 6920716"/>
                <a:gd name="connsiteY1" fmla="*/ 476183 h 2964067"/>
                <a:gd name="connsiteX2" fmla="*/ 987897 w 6920716"/>
                <a:gd name="connsiteY2" fmla="*/ 1000506 h 2964067"/>
                <a:gd name="connsiteX3" fmla="*/ 1999706 w 6920716"/>
                <a:gd name="connsiteY3" fmla="*/ 1057783 h 2964067"/>
                <a:gd name="connsiteX4" fmla="*/ 2501229 w 6920716"/>
                <a:gd name="connsiteY4" fmla="*/ 1037082 h 2964067"/>
                <a:gd name="connsiteX5" fmla="*/ 3178710 w 6920716"/>
                <a:gd name="connsiteY5" fmla="*/ 1124744 h 2964067"/>
                <a:gd name="connsiteX6" fmla="*/ 3969730 w 6920716"/>
                <a:gd name="connsiteY6" fmla="*/ 1533906 h 2964067"/>
                <a:gd name="connsiteX7" fmla="*/ 4936199 w 6920716"/>
                <a:gd name="connsiteY7" fmla="*/ 2352420 h 2964067"/>
                <a:gd name="connsiteX8" fmla="*/ 5658194 w 6920716"/>
                <a:gd name="connsiteY8" fmla="*/ 2783585 h 2964067"/>
                <a:gd name="connsiteX9" fmla="*/ 6207468 w 6920716"/>
                <a:gd name="connsiteY9" fmla="*/ 2946780 h 2964067"/>
                <a:gd name="connsiteX10" fmla="*/ 6691974 w 6920716"/>
                <a:gd name="connsiteY10" fmla="*/ 2958210 h 2964067"/>
                <a:gd name="connsiteX11" fmla="*/ 6920573 w 6920716"/>
                <a:gd name="connsiteY11" fmla="*/ 2937254 h 2964067"/>
                <a:gd name="connsiteX12" fmla="*/ 6818338 w 6920716"/>
                <a:gd name="connsiteY12" fmla="*/ 112775 h 2964067"/>
                <a:gd name="connsiteX13" fmla="*/ 10632 w 6920716"/>
                <a:gd name="connsiteY13" fmla="*/ 0 h 2964067"/>
                <a:gd name="connsiteX0" fmla="*/ 10632 w 6821967"/>
                <a:gd name="connsiteY0" fmla="*/ 0 h 2964932"/>
                <a:gd name="connsiteX1" fmla="*/ 132026 w 6821967"/>
                <a:gd name="connsiteY1" fmla="*/ 476183 h 2964932"/>
                <a:gd name="connsiteX2" fmla="*/ 987897 w 6821967"/>
                <a:gd name="connsiteY2" fmla="*/ 1000506 h 2964932"/>
                <a:gd name="connsiteX3" fmla="*/ 1999706 w 6821967"/>
                <a:gd name="connsiteY3" fmla="*/ 1057783 h 2964932"/>
                <a:gd name="connsiteX4" fmla="*/ 2501229 w 6821967"/>
                <a:gd name="connsiteY4" fmla="*/ 1037082 h 2964932"/>
                <a:gd name="connsiteX5" fmla="*/ 3178710 w 6821967"/>
                <a:gd name="connsiteY5" fmla="*/ 1124744 h 2964932"/>
                <a:gd name="connsiteX6" fmla="*/ 3969730 w 6821967"/>
                <a:gd name="connsiteY6" fmla="*/ 1533906 h 2964932"/>
                <a:gd name="connsiteX7" fmla="*/ 4936199 w 6821967"/>
                <a:gd name="connsiteY7" fmla="*/ 2352420 h 2964932"/>
                <a:gd name="connsiteX8" fmla="*/ 5658194 w 6821967"/>
                <a:gd name="connsiteY8" fmla="*/ 2783585 h 2964932"/>
                <a:gd name="connsiteX9" fmla="*/ 6207468 w 6821967"/>
                <a:gd name="connsiteY9" fmla="*/ 2946780 h 2964932"/>
                <a:gd name="connsiteX10" fmla="*/ 6691974 w 6821967"/>
                <a:gd name="connsiteY10" fmla="*/ 2958210 h 2964932"/>
                <a:gd name="connsiteX11" fmla="*/ 6821513 w 6821967"/>
                <a:gd name="connsiteY11" fmla="*/ 2952494 h 2964932"/>
                <a:gd name="connsiteX12" fmla="*/ 6818338 w 6821967"/>
                <a:gd name="connsiteY12" fmla="*/ 112775 h 2964932"/>
                <a:gd name="connsiteX13" fmla="*/ 10632 w 6821967"/>
                <a:gd name="connsiteY13" fmla="*/ 0 h 2964932"/>
                <a:gd name="connsiteX0" fmla="*/ 48204 w 6768099"/>
                <a:gd name="connsiteY0" fmla="*/ 26467 h 2861859"/>
                <a:gd name="connsiteX1" fmla="*/ 78158 w 6768099"/>
                <a:gd name="connsiteY1" fmla="*/ 373110 h 2861859"/>
                <a:gd name="connsiteX2" fmla="*/ 934029 w 6768099"/>
                <a:gd name="connsiteY2" fmla="*/ 897433 h 2861859"/>
                <a:gd name="connsiteX3" fmla="*/ 1945838 w 6768099"/>
                <a:gd name="connsiteY3" fmla="*/ 954710 h 2861859"/>
                <a:gd name="connsiteX4" fmla="*/ 2447361 w 6768099"/>
                <a:gd name="connsiteY4" fmla="*/ 934009 h 2861859"/>
                <a:gd name="connsiteX5" fmla="*/ 3124842 w 6768099"/>
                <a:gd name="connsiteY5" fmla="*/ 1021671 h 2861859"/>
                <a:gd name="connsiteX6" fmla="*/ 3915862 w 6768099"/>
                <a:gd name="connsiteY6" fmla="*/ 1430833 h 2861859"/>
                <a:gd name="connsiteX7" fmla="*/ 4882331 w 6768099"/>
                <a:gd name="connsiteY7" fmla="*/ 2249347 h 2861859"/>
                <a:gd name="connsiteX8" fmla="*/ 5604326 w 6768099"/>
                <a:gd name="connsiteY8" fmla="*/ 2680512 h 2861859"/>
                <a:gd name="connsiteX9" fmla="*/ 6153600 w 6768099"/>
                <a:gd name="connsiteY9" fmla="*/ 2843707 h 2861859"/>
                <a:gd name="connsiteX10" fmla="*/ 6638106 w 6768099"/>
                <a:gd name="connsiteY10" fmla="*/ 2855137 h 2861859"/>
                <a:gd name="connsiteX11" fmla="*/ 6767645 w 6768099"/>
                <a:gd name="connsiteY11" fmla="*/ 2849421 h 2861859"/>
                <a:gd name="connsiteX12" fmla="*/ 6764470 w 6768099"/>
                <a:gd name="connsiteY12" fmla="*/ 9702 h 2861859"/>
                <a:gd name="connsiteX13" fmla="*/ 48204 w 6768099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27392 w 6749653"/>
                <a:gd name="connsiteY3" fmla="*/ 954710 h 2861859"/>
                <a:gd name="connsiteX4" fmla="*/ 2428915 w 6749653"/>
                <a:gd name="connsiteY4" fmla="*/ 934009 h 2861859"/>
                <a:gd name="connsiteX5" fmla="*/ 3106396 w 6749653"/>
                <a:gd name="connsiteY5" fmla="*/ 1021671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27392 w 6749653"/>
                <a:gd name="connsiteY3" fmla="*/ 954710 h 2861859"/>
                <a:gd name="connsiteX4" fmla="*/ 2428915 w 6749653"/>
                <a:gd name="connsiteY4" fmla="*/ 934009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8915 w 6749653"/>
                <a:gd name="connsiteY4" fmla="*/ 934009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8915 w 6749653"/>
                <a:gd name="connsiteY4" fmla="*/ 934009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9475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7570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7570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7570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7570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29758 w 6749653"/>
                <a:gd name="connsiteY0" fmla="*/ 26467 h 2861859"/>
                <a:gd name="connsiteX1" fmla="*/ 59712 w 6749653"/>
                <a:gd name="connsiteY1" fmla="*/ 373110 h 2861859"/>
                <a:gd name="connsiteX2" fmla="*/ 915583 w 6749653"/>
                <a:gd name="connsiteY2" fmla="*/ 897433 h 2861859"/>
                <a:gd name="connsiteX3" fmla="*/ 1910247 w 6749653"/>
                <a:gd name="connsiteY3" fmla="*/ 977570 h 2861859"/>
                <a:gd name="connsiteX4" fmla="*/ 2421295 w 6749653"/>
                <a:gd name="connsiteY4" fmla="*/ 962584 h 2861859"/>
                <a:gd name="connsiteX5" fmla="*/ 3104491 w 6749653"/>
                <a:gd name="connsiteY5" fmla="*/ 1038816 h 2861859"/>
                <a:gd name="connsiteX6" fmla="*/ 3897416 w 6749653"/>
                <a:gd name="connsiteY6" fmla="*/ 1430833 h 2861859"/>
                <a:gd name="connsiteX7" fmla="*/ 4863885 w 6749653"/>
                <a:gd name="connsiteY7" fmla="*/ 2249347 h 2861859"/>
                <a:gd name="connsiteX8" fmla="*/ 5585880 w 6749653"/>
                <a:gd name="connsiteY8" fmla="*/ 2680512 h 2861859"/>
                <a:gd name="connsiteX9" fmla="*/ 6135154 w 6749653"/>
                <a:gd name="connsiteY9" fmla="*/ 2843707 h 2861859"/>
                <a:gd name="connsiteX10" fmla="*/ 6619660 w 6749653"/>
                <a:gd name="connsiteY10" fmla="*/ 2855137 h 2861859"/>
                <a:gd name="connsiteX11" fmla="*/ 6749199 w 6749653"/>
                <a:gd name="connsiteY11" fmla="*/ 2849421 h 2861859"/>
                <a:gd name="connsiteX12" fmla="*/ 6746024 w 6749653"/>
                <a:gd name="connsiteY12" fmla="*/ 9702 h 2861859"/>
                <a:gd name="connsiteX13" fmla="*/ 29758 w 6749653"/>
                <a:gd name="connsiteY13" fmla="*/ 26467 h 2861859"/>
                <a:gd name="connsiteX0" fmla="*/ 30459 w 6750354"/>
                <a:gd name="connsiteY0" fmla="*/ 26467 h 2861859"/>
                <a:gd name="connsiteX1" fmla="*/ 60413 w 6750354"/>
                <a:gd name="connsiteY1" fmla="*/ 373110 h 2861859"/>
                <a:gd name="connsiteX2" fmla="*/ 925809 w 6750354"/>
                <a:gd name="connsiteY2" fmla="*/ 912673 h 2861859"/>
                <a:gd name="connsiteX3" fmla="*/ 1910948 w 6750354"/>
                <a:gd name="connsiteY3" fmla="*/ 977570 h 2861859"/>
                <a:gd name="connsiteX4" fmla="*/ 2421996 w 6750354"/>
                <a:gd name="connsiteY4" fmla="*/ 962584 h 2861859"/>
                <a:gd name="connsiteX5" fmla="*/ 3105192 w 6750354"/>
                <a:gd name="connsiteY5" fmla="*/ 1038816 h 2861859"/>
                <a:gd name="connsiteX6" fmla="*/ 3898117 w 6750354"/>
                <a:gd name="connsiteY6" fmla="*/ 1430833 h 2861859"/>
                <a:gd name="connsiteX7" fmla="*/ 4864586 w 6750354"/>
                <a:gd name="connsiteY7" fmla="*/ 2249347 h 2861859"/>
                <a:gd name="connsiteX8" fmla="*/ 5586581 w 6750354"/>
                <a:gd name="connsiteY8" fmla="*/ 2680512 h 2861859"/>
                <a:gd name="connsiteX9" fmla="*/ 6135855 w 6750354"/>
                <a:gd name="connsiteY9" fmla="*/ 2843707 h 2861859"/>
                <a:gd name="connsiteX10" fmla="*/ 6620361 w 6750354"/>
                <a:gd name="connsiteY10" fmla="*/ 2855137 h 2861859"/>
                <a:gd name="connsiteX11" fmla="*/ 6749900 w 6750354"/>
                <a:gd name="connsiteY11" fmla="*/ 2849421 h 2861859"/>
                <a:gd name="connsiteX12" fmla="*/ 6746725 w 6750354"/>
                <a:gd name="connsiteY12" fmla="*/ 9702 h 2861859"/>
                <a:gd name="connsiteX13" fmla="*/ 30459 w 6750354"/>
                <a:gd name="connsiteY13" fmla="*/ 26467 h 2861859"/>
                <a:gd name="connsiteX0" fmla="*/ 30459 w 6750354"/>
                <a:gd name="connsiteY0" fmla="*/ 26467 h 2861859"/>
                <a:gd name="connsiteX1" fmla="*/ 60413 w 6750354"/>
                <a:gd name="connsiteY1" fmla="*/ 373110 h 2861859"/>
                <a:gd name="connsiteX2" fmla="*/ 925809 w 6750354"/>
                <a:gd name="connsiteY2" fmla="*/ 912673 h 2861859"/>
                <a:gd name="connsiteX3" fmla="*/ 1910948 w 6750354"/>
                <a:gd name="connsiteY3" fmla="*/ 977570 h 2861859"/>
                <a:gd name="connsiteX4" fmla="*/ 2421996 w 6750354"/>
                <a:gd name="connsiteY4" fmla="*/ 962584 h 2861859"/>
                <a:gd name="connsiteX5" fmla="*/ 3105192 w 6750354"/>
                <a:gd name="connsiteY5" fmla="*/ 1038816 h 2861859"/>
                <a:gd name="connsiteX6" fmla="*/ 3898117 w 6750354"/>
                <a:gd name="connsiteY6" fmla="*/ 1430833 h 2861859"/>
                <a:gd name="connsiteX7" fmla="*/ 4864586 w 6750354"/>
                <a:gd name="connsiteY7" fmla="*/ 2249347 h 2861859"/>
                <a:gd name="connsiteX8" fmla="*/ 5586581 w 6750354"/>
                <a:gd name="connsiteY8" fmla="*/ 2680512 h 2861859"/>
                <a:gd name="connsiteX9" fmla="*/ 6135855 w 6750354"/>
                <a:gd name="connsiteY9" fmla="*/ 2843707 h 2861859"/>
                <a:gd name="connsiteX10" fmla="*/ 6620361 w 6750354"/>
                <a:gd name="connsiteY10" fmla="*/ 2855137 h 2861859"/>
                <a:gd name="connsiteX11" fmla="*/ 6749900 w 6750354"/>
                <a:gd name="connsiteY11" fmla="*/ 2849421 h 2861859"/>
                <a:gd name="connsiteX12" fmla="*/ 6746725 w 6750354"/>
                <a:gd name="connsiteY12" fmla="*/ 9702 h 2861859"/>
                <a:gd name="connsiteX13" fmla="*/ 30459 w 6750354"/>
                <a:gd name="connsiteY13" fmla="*/ 26467 h 2861859"/>
                <a:gd name="connsiteX0" fmla="*/ 30459 w 6750354"/>
                <a:gd name="connsiteY0" fmla="*/ 26467 h 2861859"/>
                <a:gd name="connsiteX1" fmla="*/ 60413 w 6750354"/>
                <a:gd name="connsiteY1" fmla="*/ 373110 h 2861859"/>
                <a:gd name="connsiteX2" fmla="*/ 925809 w 6750354"/>
                <a:gd name="connsiteY2" fmla="*/ 912673 h 2861859"/>
                <a:gd name="connsiteX3" fmla="*/ 1910948 w 6750354"/>
                <a:gd name="connsiteY3" fmla="*/ 977570 h 2861859"/>
                <a:gd name="connsiteX4" fmla="*/ 2421996 w 6750354"/>
                <a:gd name="connsiteY4" fmla="*/ 962584 h 2861859"/>
                <a:gd name="connsiteX5" fmla="*/ 3105192 w 6750354"/>
                <a:gd name="connsiteY5" fmla="*/ 1038816 h 2861859"/>
                <a:gd name="connsiteX6" fmla="*/ 3898117 w 6750354"/>
                <a:gd name="connsiteY6" fmla="*/ 1430833 h 2861859"/>
                <a:gd name="connsiteX7" fmla="*/ 4864586 w 6750354"/>
                <a:gd name="connsiteY7" fmla="*/ 2249347 h 2861859"/>
                <a:gd name="connsiteX8" fmla="*/ 5586581 w 6750354"/>
                <a:gd name="connsiteY8" fmla="*/ 2680512 h 2861859"/>
                <a:gd name="connsiteX9" fmla="*/ 6135855 w 6750354"/>
                <a:gd name="connsiteY9" fmla="*/ 2843707 h 2861859"/>
                <a:gd name="connsiteX10" fmla="*/ 6620361 w 6750354"/>
                <a:gd name="connsiteY10" fmla="*/ 2855137 h 2861859"/>
                <a:gd name="connsiteX11" fmla="*/ 6749900 w 6750354"/>
                <a:gd name="connsiteY11" fmla="*/ 2849421 h 2861859"/>
                <a:gd name="connsiteX12" fmla="*/ 6746725 w 6750354"/>
                <a:gd name="connsiteY12" fmla="*/ 9702 h 2861859"/>
                <a:gd name="connsiteX13" fmla="*/ 30459 w 6750354"/>
                <a:gd name="connsiteY13" fmla="*/ 26467 h 2861859"/>
                <a:gd name="connsiteX0" fmla="*/ 30459 w 6750354"/>
                <a:gd name="connsiteY0" fmla="*/ 26467 h 2861859"/>
                <a:gd name="connsiteX1" fmla="*/ 60413 w 6750354"/>
                <a:gd name="connsiteY1" fmla="*/ 373110 h 2861859"/>
                <a:gd name="connsiteX2" fmla="*/ 925809 w 6750354"/>
                <a:gd name="connsiteY2" fmla="*/ 912673 h 2861859"/>
                <a:gd name="connsiteX3" fmla="*/ 1910948 w 6750354"/>
                <a:gd name="connsiteY3" fmla="*/ 977570 h 2861859"/>
                <a:gd name="connsiteX4" fmla="*/ 2421996 w 6750354"/>
                <a:gd name="connsiteY4" fmla="*/ 962584 h 2861859"/>
                <a:gd name="connsiteX5" fmla="*/ 3105192 w 6750354"/>
                <a:gd name="connsiteY5" fmla="*/ 1038816 h 2861859"/>
                <a:gd name="connsiteX6" fmla="*/ 3898117 w 6750354"/>
                <a:gd name="connsiteY6" fmla="*/ 1430833 h 2861859"/>
                <a:gd name="connsiteX7" fmla="*/ 4864586 w 6750354"/>
                <a:gd name="connsiteY7" fmla="*/ 2249347 h 2861859"/>
                <a:gd name="connsiteX8" fmla="*/ 5586581 w 6750354"/>
                <a:gd name="connsiteY8" fmla="*/ 2680512 h 2861859"/>
                <a:gd name="connsiteX9" fmla="*/ 6135855 w 6750354"/>
                <a:gd name="connsiteY9" fmla="*/ 2843707 h 2861859"/>
                <a:gd name="connsiteX10" fmla="*/ 6620361 w 6750354"/>
                <a:gd name="connsiteY10" fmla="*/ 2855137 h 2861859"/>
                <a:gd name="connsiteX11" fmla="*/ 6749900 w 6750354"/>
                <a:gd name="connsiteY11" fmla="*/ 2849421 h 2861859"/>
                <a:gd name="connsiteX12" fmla="*/ 6746725 w 6750354"/>
                <a:gd name="connsiteY12" fmla="*/ 9702 h 2861859"/>
                <a:gd name="connsiteX13" fmla="*/ 30459 w 6750354"/>
                <a:gd name="connsiteY13" fmla="*/ 26467 h 2861859"/>
                <a:gd name="connsiteX0" fmla="*/ 30459 w 6750354"/>
                <a:gd name="connsiteY0" fmla="*/ 26467 h 2861859"/>
                <a:gd name="connsiteX1" fmla="*/ 60413 w 6750354"/>
                <a:gd name="connsiteY1" fmla="*/ 373110 h 2861859"/>
                <a:gd name="connsiteX2" fmla="*/ 925809 w 6750354"/>
                <a:gd name="connsiteY2" fmla="*/ 912673 h 2861859"/>
                <a:gd name="connsiteX3" fmla="*/ 1910948 w 6750354"/>
                <a:gd name="connsiteY3" fmla="*/ 977570 h 2861859"/>
                <a:gd name="connsiteX4" fmla="*/ 2421996 w 6750354"/>
                <a:gd name="connsiteY4" fmla="*/ 962584 h 2861859"/>
                <a:gd name="connsiteX5" fmla="*/ 3105192 w 6750354"/>
                <a:gd name="connsiteY5" fmla="*/ 1038816 h 2861859"/>
                <a:gd name="connsiteX6" fmla="*/ 3898117 w 6750354"/>
                <a:gd name="connsiteY6" fmla="*/ 1430833 h 2861859"/>
                <a:gd name="connsiteX7" fmla="*/ 4864586 w 6750354"/>
                <a:gd name="connsiteY7" fmla="*/ 2249347 h 2861859"/>
                <a:gd name="connsiteX8" fmla="*/ 5586581 w 6750354"/>
                <a:gd name="connsiteY8" fmla="*/ 2680512 h 2861859"/>
                <a:gd name="connsiteX9" fmla="*/ 6135855 w 6750354"/>
                <a:gd name="connsiteY9" fmla="*/ 2843707 h 2861859"/>
                <a:gd name="connsiteX10" fmla="*/ 6620361 w 6750354"/>
                <a:gd name="connsiteY10" fmla="*/ 2855137 h 2861859"/>
                <a:gd name="connsiteX11" fmla="*/ 6749900 w 6750354"/>
                <a:gd name="connsiteY11" fmla="*/ 2849421 h 2861859"/>
                <a:gd name="connsiteX12" fmla="*/ 6746725 w 6750354"/>
                <a:gd name="connsiteY12" fmla="*/ 9702 h 2861859"/>
                <a:gd name="connsiteX13" fmla="*/ 30459 w 6750354"/>
                <a:gd name="connsiteY13" fmla="*/ 26467 h 2861859"/>
                <a:gd name="connsiteX0" fmla="*/ 30459 w 6750881"/>
                <a:gd name="connsiteY0" fmla="*/ 26467 h 2891365"/>
                <a:gd name="connsiteX1" fmla="*/ 60413 w 6750881"/>
                <a:gd name="connsiteY1" fmla="*/ 373110 h 2891365"/>
                <a:gd name="connsiteX2" fmla="*/ 925809 w 6750881"/>
                <a:gd name="connsiteY2" fmla="*/ 912673 h 2891365"/>
                <a:gd name="connsiteX3" fmla="*/ 1910948 w 6750881"/>
                <a:gd name="connsiteY3" fmla="*/ 977570 h 2891365"/>
                <a:gd name="connsiteX4" fmla="*/ 2421996 w 6750881"/>
                <a:gd name="connsiteY4" fmla="*/ 962584 h 2891365"/>
                <a:gd name="connsiteX5" fmla="*/ 3105192 w 6750881"/>
                <a:gd name="connsiteY5" fmla="*/ 1038816 h 2891365"/>
                <a:gd name="connsiteX6" fmla="*/ 3898117 w 6750881"/>
                <a:gd name="connsiteY6" fmla="*/ 1430833 h 2891365"/>
                <a:gd name="connsiteX7" fmla="*/ 4864586 w 6750881"/>
                <a:gd name="connsiteY7" fmla="*/ 2249347 h 2891365"/>
                <a:gd name="connsiteX8" fmla="*/ 5586581 w 6750881"/>
                <a:gd name="connsiteY8" fmla="*/ 2680512 h 2891365"/>
                <a:gd name="connsiteX9" fmla="*/ 6135855 w 6750881"/>
                <a:gd name="connsiteY9" fmla="*/ 2843707 h 2891365"/>
                <a:gd name="connsiteX10" fmla="*/ 6643221 w 6750881"/>
                <a:gd name="connsiteY10" fmla="*/ 2891332 h 2891365"/>
                <a:gd name="connsiteX11" fmla="*/ 6749900 w 6750881"/>
                <a:gd name="connsiteY11" fmla="*/ 2849421 h 2891365"/>
                <a:gd name="connsiteX12" fmla="*/ 6746725 w 6750881"/>
                <a:gd name="connsiteY12" fmla="*/ 9702 h 2891365"/>
                <a:gd name="connsiteX13" fmla="*/ 30459 w 6750881"/>
                <a:gd name="connsiteY13" fmla="*/ 26467 h 2891365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925809 w 6750881"/>
                <a:gd name="connsiteY2" fmla="*/ 912673 h 2891677"/>
                <a:gd name="connsiteX3" fmla="*/ 1910948 w 6750881"/>
                <a:gd name="connsiteY3" fmla="*/ 977570 h 2891677"/>
                <a:gd name="connsiteX4" fmla="*/ 2421996 w 6750881"/>
                <a:gd name="connsiteY4" fmla="*/ 962584 h 2891677"/>
                <a:gd name="connsiteX5" fmla="*/ 3105192 w 6750881"/>
                <a:gd name="connsiteY5" fmla="*/ 1038816 h 2891677"/>
                <a:gd name="connsiteX6" fmla="*/ 3898117 w 6750881"/>
                <a:gd name="connsiteY6" fmla="*/ 1430833 h 2891677"/>
                <a:gd name="connsiteX7" fmla="*/ 4864586 w 6750881"/>
                <a:gd name="connsiteY7" fmla="*/ 2249347 h 2891677"/>
                <a:gd name="connsiteX8" fmla="*/ 5586581 w 6750881"/>
                <a:gd name="connsiteY8" fmla="*/ 2680512 h 2891677"/>
                <a:gd name="connsiteX9" fmla="*/ 6135855 w 6750881"/>
                <a:gd name="connsiteY9" fmla="*/ 2857042 h 2891677"/>
                <a:gd name="connsiteX10" fmla="*/ 6643221 w 6750881"/>
                <a:gd name="connsiteY10" fmla="*/ 2891332 h 2891677"/>
                <a:gd name="connsiteX11" fmla="*/ 6749900 w 6750881"/>
                <a:gd name="connsiteY11" fmla="*/ 2849421 h 2891677"/>
                <a:gd name="connsiteX12" fmla="*/ 6746725 w 6750881"/>
                <a:gd name="connsiteY12" fmla="*/ 9702 h 2891677"/>
                <a:gd name="connsiteX13" fmla="*/ 30459 w 6750881"/>
                <a:gd name="connsiteY13" fmla="*/ 26467 h 2891677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925809 w 6750881"/>
                <a:gd name="connsiteY2" fmla="*/ 912673 h 2891677"/>
                <a:gd name="connsiteX3" fmla="*/ 1910948 w 6750881"/>
                <a:gd name="connsiteY3" fmla="*/ 977570 h 2891677"/>
                <a:gd name="connsiteX4" fmla="*/ 2421996 w 6750881"/>
                <a:gd name="connsiteY4" fmla="*/ 962584 h 2891677"/>
                <a:gd name="connsiteX5" fmla="*/ 3105192 w 6750881"/>
                <a:gd name="connsiteY5" fmla="*/ 1038816 h 2891677"/>
                <a:gd name="connsiteX6" fmla="*/ 3898117 w 6750881"/>
                <a:gd name="connsiteY6" fmla="*/ 1430833 h 2891677"/>
                <a:gd name="connsiteX7" fmla="*/ 4864586 w 6750881"/>
                <a:gd name="connsiteY7" fmla="*/ 2249347 h 2891677"/>
                <a:gd name="connsiteX8" fmla="*/ 5586581 w 6750881"/>
                <a:gd name="connsiteY8" fmla="*/ 2680512 h 2891677"/>
                <a:gd name="connsiteX9" fmla="*/ 6135855 w 6750881"/>
                <a:gd name="connsiteY9" fmla="*/ 2857042 h 2891677"/>
                <a:gd name="connsiteX10" fmla="*/ 6643221 w 6750881"/>
                <a:gd name="connsiteY10" fmla="*/ 2891332 h 2891677"/>
                <a:gd name="connsiteX11" fmla="*/ 6749900 w 6750881"/>
                <a:gd name="connsiteY11" fmla="*/ 2849421 h 2891677"/>
                <a:gd name="connsiteX12" fmla="*/ 6746725 w 6750881"/>
                <a:gd name="connsiteY12" fmla="*/ 9702 h 2891677"/>
                <a:gd name="connsiteX13" fmla="*/ 30459 w 6750881"/>
                <a:gd name="connsiteY13" fmla="*/ 26467 h 2891677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925809 w 6750881"/>
                <a:gd name="connsiteY2" fmla="*/ 912673 h 2891677"/>
                <a:gd name="connsiteX3" fmla="*/ 1910948 w 6750881"/>
                <a:gd name="connsiteY3" fmla="*/ 977570 h 2891677"/>
                <a:gd name="connsiteX4" fmla="*/ 2421996 w 6750881"/>
                <a:gd name="connsiteY4" fmla="*/ 962584 h 2891677"/>
                <a:gd name="connsiteX5" fmla="*/ 3105192 w 6750881"/>
                <a:gd name="connsiteY5" fmla="*/ 1038816 h 2891677"/>
                <a:gd name="connsiteX6" fmla="*/ 3898117 w 6750881"/>
                <a:gd name="connsiteY6" fmla="*/ 1430833 h 2891677"/>
                <a:gd name="connsiteX7" fmla="*/ 4864586 w 6750881"/>
                <a:gd name="connsiteY7" fmla="*/ 2249347 h 2891677"/>
                <a:gd name="connsiteX8" fmla="*/ 5586581 w 6750881"/>
                <a:gd name="connsiteY8" fmla="*/ 2680512 h 2891677"/>
                <a:gd name="connsiteX9" fmla="*/ 6135855 w 6750881"/>
                <a:gd name="connsiteY9" fmla="*/ 2857042 h 2891677"/>
                <a:gd name="connsiteX10" fmla="*/ 6643221 w 6750881"/>
                <a:gd name="connsiteY10" fmla="*/ 2891332 h 2891677"/>
                <a:gd name="connsiteX11" fmla="*/ 6749900 w 6750881"/>
                <a:gd name="connsiteY11" fmla="*/ 2849421 h 2891677"/>
                <a:gd name="connsiteX12" fmla="*/ 6746725 w 6750881"/>
                <a:gd name="connsiteY12" fmla="*/ 9702 h 2891677"/>
                <a:gd name="connsiteX13" fmla="*/ 30459 w 6750881"/>
                <a:gd name="connsiteY13" fmla="*/ 26467 h 2891677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925809 w 6750881"/>
                <a:gd name="connsiteY2" fmla="*/ 912673 h 2891677"/>
                <a:gd name="connsiteX3" fmla="*/ 1910948 w 6750881"/>
                <a:gd name="connsiteY3" fmla="*/ 977570 h 2891677"/>
                <a:gd name="connsiteX4" fmla="*/ 2421996 w 6750881"/>
                <a:gd name="connsiteY4" fmla="*/ 962584 h 2891677"/>
                <a:gd name="connsiteX5" fmla="*/ 3105192 w 6750881"/>
                <a:gd name="connsiteY5" fmla="*/ 1038816 h 2891677"/>
                <a:gd name="connsiteX6" fmla="*/ 3898117 w 6750881"/>
                <a:gd name="connsiteY6" fmla="*/ 1430833 h 2891677"/>
                <a:gd name="connsiteX7" fmla="*/ 4864586 w 6750881"/>
                <a:gd name="connsiteY7" fmla="*/ 2249347 h 2891677"/>
                <a:gd name="connsiteX8" fmla="*/ 5586581 w 6750881"/>
                <a:gd name="connsiteY8" fmla="*/ 2680512 h 2891677"/>
                <a:gd name="connsiteX9" fmla="*/ 6135855 w 6750881"/>
                <a:gd name="connsiteY9" fmla="*/ 2857042 h 2891677"/>
                <a:gd name="connsiteX10" fmla="*/ 6643221 w 6750881"/>
                <a:gd name="connsiteY10" fmla="*/ 2891332 h 2891677"/>
                <a:gd name="connsiteX11" fmla="*/ 6749900 w 6750881"/>
                <a:gd name="connsiteY11" fmla="*/ 2849421 h 2891677"/>
                <a:gd name="connsiteX12" fmla="*/ 6746725 w 6750881"/>
                <a:gd name="connsiteY12" fmla="*/ 9702 h 2891677"/>
                <a:gd name="connsiteX13" fmla="*/ 30459 w 6750881"/>
                <a:gd name="connsiteY13" fmla="*/ 26467 h 2891677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925809 w 6750881"/>
                <a:gd name="connsiteY2" fmla="*/ 912673 h 2891677"/>
                <a:gd name="connsiteX3" fmla="*/ 1910948 w 6750881"/>
                <a:gd name="connsiteY3" fmla="*/ 977570 h 2891677"/>
                <a:gd name="connsiteX4" fmla="*/ 2421996 w 6750881"/>
                <a:gd name="connsiteY4" fmla="*/ 962584 h 2891677"/>
                <a:gd name="connsiteX5" fmla="*/ 3105192 w 6750881"/>
                <a:gd name="connsiteY5" fmla="*/ 1038816 h 2891677"/>
                <a:gd name="connsiteX6" fmla="*/ 3898117 w 6750881"/>
                <a:gd name="connsiteY6" fmla="*/ 1430833 h 2891677"/>
                <a:gd name="connsiteX7" fmla="*/ 4864586 w 6750881"/>
                <a:gd name="connsiteY7" fmla="*/ 2249347 h 2891677"/>
                <a:gd name="connsiteX8" fmla="*/ 5586581 w 6750881"/>
                <a:gd name="connsiteY8" fmla="*/ 2680512 h 2891677"/>
                <a:gd name="connsiteX9" fmla="*/ 6135855 w 6750881"/>
                <a:gd name="connsiteY9" fmla="*/ 2857042 h 2891677"/>
                <a:gd name="connsiteX10" fmla="*/ 6643221 w 6750881"/>
                <a:gd name="connsiteY10" fmla="*/ 2891332 h 2891677"/>
                <a:gd name="connsiteX11" fmla="*/ 6749900 w 6750881"/>
                <a:gd name="connsiteY11" fmla="*/ 2849421 h 2891677"/>
                <a:gd name="connsiteX12" fmla="*/ 6746725 w 6750881"/>
                <a:gd name="connsiteY12" fmla="*/ 9702 h 2891677"/>
                <a:gd name="connsiteX13" fmla="*/ 30459 w 6750881"/>
                <a:gd name="connsiteY13" fmla="*/ 26467 h 2891677"/>
                <a:gd name="connsiteX0" fmla="*/ 30459 w 6750881"/>
                <a:gd name="connsiteY0" fmla="*/ 26467 h 2891677"/>
                <a:gd name="connsiteX1" fmla="*/ 60413 w 6750881"/>
                <a:gd name="connsiteY1" fmla="*/ 373110 h 2891677"/>
                <a:gd name="connsiteX2" fmla="*/ 524852 w 6750881"/>
                <a:gd name="connsiteY2" fmla="*/ 687410 h 2891677"/>
                <a:gd name="connsiteX3" fmla="*/ 925809 w 6750881"/>
                <a:gd name="connsiteY3" fmla="*/ 912673 h 2891677"/>
                <a:gd name="connsiteX4" fmla="*/ 1910948 w 6750881"/>
                <a:gd name="connsiteY4" fmla="*/ 977570 h 2891677"/>
                <a:gd name="connsiteX5" fmla="*/ 2421996 w 6750881"/>
                <a:gd name="connsiteY5" fmla="*/ 962584 h 2891677"/>
                <a:gd name="connsiteX6" fmla="*/ 3105192 w 6750881"/>
                <a:gd name="connsiteY6" fmla="*/ 1038816 h 2891677"/>
                <a:gd name="connsiteX7" fmla="*/ 3898117 w 6750881"/>
                <a:gd name="connsiteY7" fmla="*/ 1430833 h 2891677"/>
                <a:gd name="connsiteX8" fmla="*/ 4864586 w 6750881"/>
                <a:gd name="connsiteY8" fmla="*/ 2249347 h 2891677"/>
                <a:gd name="connsiteX9" fmla="*/ 5586581 w 6750881"/>
                <a:gd name="connsiteY9" fmla="*/ 2680512 h 2891677"/>
                <a:gd name="connsiteX10" fmla="*/ 6135855 w 6750881"/>
                <a:gd name="connsiteY10" fmla="*/ 2857042 h 2891677"/>
                <a:gd name="connsiteX11" fmla="*/ 6643221 w 6750881"/>
                <a:gd name="connsiteY11" fmla="*/ 2891332 h 2891677"/>
                <a:gd name="connsiteX12" fmla="*/ 6749900 w 6750881"/>
                <a:gd name="connsiteY12" fmla="*/ 2849421 h 2891677"/>
                <a:gd name="connsiteX13" fmla="*/ 6746725 w 6750881"/>
                <a:gd name="connsiteY13" fmla="*/ 9702 h 2891677"/>
                <a:gd name="connsiteX14" fmla="*/ 30459 w 6750881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33433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33433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895350 w 6720422"/>
                <a:gd name="connsiteY3" fmla="*/ 91267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1030605 w 6720422"/>
                <a:gd name="connsiteY3" fmla="*/ 94696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1122045 w 6720422"/>
                <a:gd name="connsiteY3" fmla="*/ 96601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1122045 w 6720422"/>
                <a:gd name="connsiteY3" fmla="*/ 966013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29954 w 6720422"/>
                <a:gd name="connsiteY1" fmla="*/ 373110 h 2891677"/>
                <a:gd name="connsiteX2" fmla="*/ 427718 w 6720422"/>
                <a:gd name="connsiteY2" fmla="*/ 695030 h 2891677"/>
                <a:gd name="connsiteX3" fmla="*/ 1123950 w 6720422"/>
                <a:gd name="connsiteY3" fmla="*/ 971728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58529 w 6720422"/>
                <a:gd name="connsiteY1" fmla="*/ 354060 h 2891677"/>
                <a:gd name="connsiteX2" fmla="*/ 427718 w 6720422"/>
                <a:gd name="connsiteY2" fmla="*/ 695030 h 2891677"/>
                <a:gd name="connsiteX3" fmla="*/ 1123950 w 6720422"/>
                <a:gd name="connsiteY3" fmla="*/ 971728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43289 w 6720422"/>
                <a:gd name="connsiteY1" fmla="*/ 352155 h 2891677"/>
                <a:gd name="connsiteX2" fmla="*/ 427718 w 6720422"/>
                <a:gd name="connsiteY2" fmla="*/ 695030 h 2891677"/>
                <a:gd name="connsiteX3" fmla="*/ 1123950 w 6720422"/>
                <a:gd name="connsiteY3" fmla="*/ 971728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0 w 6720422"/>
                <a:gd name="connsiteY0" fmla="*/ 26467 h 2891677"/>
                <a:gd name="connsiteX1" fmla="*/ 43289 w 6720422"/>
                <a:gd name="connsiteY1" fmla="*/ 352155 h 2891677"/>
                <a:gd name="connsiteX2" fmla="*/ 427718 w 6720422"/>
                <a:gd name="connsiteY2" fmla="*/ 695030 h 2891677"/>
                <a:gd name="connsiteX3" fmla="*/ 1123950 w 6720422"/>
                <a:gd name="connsiteY3" fmla="*/ 971728 h 2891677"/>
                <a:gd name="connsiteX4" fmla="*/ 1880489 w 6720422"/>
                <a:gd name="connsiteY4" fmla="*/ 977570 h 2891677"/>
                <a:gd name="connsiteX5" fmla="*/ 2391537 w 6720422"/>
                <a:gd name="connsiteY5" fmla="*/ 962584 h 2891677"/>
                <a:gd name="connsiteX6" fmla="*/ 3074733 w 6720422"/>
                <a:gd name="connsiteY6" fmla="*/ 1038816 h 2891677"/>
                <a:gd name="connsiteX7" fmla="*/ 3867658 w 6720422"/>
                <a:gd name="connsiteY7" fmla="*/ 1430833 h 2891677"/>
                <a:gd name="connsiteX8" fmla="*/ 4834127 w 6720422"/>
                <a:gd name="connsiteY8" fmla="*/ 2249347 h 2891677"/>
                <a:gd name="connsiteX9" fmla="*/ 5556122 w 6720422"/>
                <a:gd name="connsiteY9" fmla="*/ 2680512 h 2891677"/>
                <a:gd name="connsiteX10" fmla="*/ 6105396 w 6720422"/>
                <a:gd name="connsiteY10" fmla="*/ 2857042 h 2891677"/>
                <a:gd name="connsiteX11" fmla="*/ 6612762 w 6720422"/>
                <a:gd name="connsiteY11" fmla="*/ 2891332 h 2891677"/>
                <a:gd name="connsiteX12" fmla="*/ 6719441 w 6720422"/>
                <a:gd name="connsiteY12" fmla="*/ 2849421 h 2891677"/>
                <a:gd name="connsiteX13" fmla="*/ 6716266 w 6720422"/>
                <a:gd name="connsiteY13" fmla="*/ 9702 h 2891677"/>
                <a:gd name="connsiteX14" fmla="*/ 0 w 6720422"/>
                <a:gd name="connsiteY14" fmla="*/ 26467 h 2891677"/>
                <a:gd name="connsiteX0" fmla="*/ 5791 w 6726213"/>
                <a:gd name="connsiteY0" fmla="*/ 26467 h 2891677"/>
                <a:gd name="connsiteX1" fmla="*/ 49080 w 6726213"/>
                <a:gd name="connsiteY1" fmla="*/ 352155 h 2891677"/>
                <a:gd name="connsiteX2" fmla="*/ 433509 w 6726213"/>
                <a:gd name="connsiteY2" fmla="*/ 695030 h 2891677"/>
                <a:gd name="connsiteX3" fmla="*/ 1129741 w 6726213"/>
                <a:gd name="connsiteY3" fmla="*/ 971728 h 2891677"/>
                <a:gd name="connsiteX4" fmla="*/ 1886280 w 6726213"/>
                <a:gd name="connsiteY4" fmla="*/ 977570 h 2891677"/>
                <a:gd name="connsiteX5" fmla="*/ 2397328 w 6726213"/>
                <a:gd name="connsiteY5" fmla="*/ 962584 h 2891677"/>
                <a:gd name="connsiteX6" fmla="*/ 3080524 w 6726213"/>
                <a:gd name="connsiteY6" fmla="*/ 1038816 h 2891677"/>
                <a:gd name="connsiteX7" fmla="*/ 3873449 w 6726213"/>
                <a:gd name="connsiteY7" fmla="*/ 1430833 h 2891677"/>
                <a:gd name="connsiteX8" fmla="*/ 4839918 w 6726213"/>
                <a:gd name="connsiteY8" fmla="*/ 2249347 h 2891677"/>
                <a:gd name="connsiteX9" fmla="*/ 5561913 w 6726213"/>
                <a:gd name="connsiteY9" fmla="*/ 2680512 h 2891677"/>
                <a:gd name="connsiteX10" fmla="*/ 6111187 w 6726213"/>
                <a:gd name="connsiteY10" fmla="*/ 2857042 h 2891677"/>
                <a:gd name="connsiteX11" fmla="*/ 6618553 w 6726213"/>
                <a:gd name="connsiteY11" fmla="*/ 2891332 h 2891677"/>
                <a:gd name="connsiteX12" fmla="*/ 6725232 w 6726213"/>
                <a:gd name="connsiteY12" fmla="*/ 2849421 h 2891677"/>
                <a:gd name="connsiteX13" fmla="*/ 6722057 w 6726213"/>
                <a:gd name="connsiteY13" fmla="*/ 9702 h 2891677"/>
                <a:gd name="connsiteX14" fmla="*/ 5791 w 6726213"/>
                <a:gd name="connsiteY14" fmla="*/ 26467 h 2891677"/>
                <a:gd name="connsiteX0" fmla="*/ 18358 w 6708300"/>
                <a:gd name="connsiteY0" fmla="*/ 74056 h 2887831"/>
                <a:gd name="connsiteX1" fmla="*/ 31167 w 6708300"/>
                <a:gd name="connsiteY1" fmla="*/ 348309 h 2887831"/>
                <a:gd name="connsiteX2" fmla="*/ 415596 w 6708300"/>
                <a:gd name="connsiteY2" fmla="*/ 691184 h 2887831"/>
                <a:gd name="connsiteX3" fmla="*/ 1111828 w 6708300"/>
                <a:gd name="connsiteY3" fmla="*/ 967882 h 2887831"/>
                <a:gd name="connsiteX4" fmla="*/ 1868367 w 6708300"/>
                <a:gd name="connsiteY4" fmla="*/ 973724 h 2887831"/>
                <a:gd name="connsiteX5" fmla="*/ 2379415 w 6708300"/>
                <a:gd name="connsiteY5" fmla="*/ 958738 h 2887831"/>
                <a:gd name="connsiteX6" fmla="*/ 3062611 w 6708300"/>
                <a:gd name="connsiteY6" fmla="*/ 1034970 h 2887831"/>
                <a:gd name="connsiteX7" fmla="*/ 3855536 w 6708300"/>
                <a:gd name="connsiteY7" fmla="*/ 1426987 h 2887831"/>
                <a:gd name="connsiteX8" fmla="*/ 4822005 w 6708300"/>
                <a:gd name="connsiteY8" fmla="*/ 2245501 h 2887831"/>
                <a:gd name="connsiteX9" fmla="*/ 5544000 w 6708300"/>
                <a:gd name="connsiteY9" fmla="*/ 2676666 h 2887831"/>
                <a:gd name="connsiteX10" fmla="*/ 6093274 w 6708300"/>
                <a:gd name="connsiteY10" fmla="*/ 2853196 h 2887831"/>
                <a:gd name="connsiteX11" fmla="*/ 6600640 w 6708300"/>
                <a:gd name="connsiteY11" fmla="*/ 2887486 h 2887831"/>
                <a:gd name="connsiteX12" fmla="*/ 6707319 w 6708300"/>
                <a:gd name="connsiteY12" fmla="*/ 2845575 h 2887831"/>
                <a:gd name="connsiteX13" fmla="*/ 6704144 w 6708300"/>
                <a:gd name="connsiteY13" fmla="*/ 5856 h 2887831"/>
                <a:gd name="connsiteX14" fmla="*/ 18358 w 6708300"/>
                <a:gd name="connsiteY14" fmla="*/ 74056 h 2887831"/>
                <a:gd name="connsiteX0" fmla="*/ 1577 w 6723904"/>
                <a:gd name="connsiteY0" fmla="*/ 72237 h 2887917"/>
                <a:gd name="connsiteX1" fmla="*/ 46771 w 6723904"/>
                <a:gd name="connsiteY1" fmla="*/ 348395 h 2887917"/>
                <a:gd name="connsiteX2" fmla="*/ 431200 w 6723904"/>
                <a:gd name="connsiteY2" fmla="*/ 691270 h 2887917"/>
                <a:gd name="connsiteX3" fmla="*/ 1127432 w 6723904"/>
                <a:gd name="connsiteY3" fmla="*/ 967968 h 2887917"/>
                <a:gd name="connsiteX4" fmla="*/ 1883971 w 6723904"/>
                <a:gd name="connsiteY4" fmla="*/ 973810 h 2887917"/>
                <a:gd name="connsiteX5" fmla="*/ 2395019 w 6723904"/>
                <a:gd name="connsiteY5" fmla="*/ 958824 h 2887917"/>
                <a:gd name="connsiteX6" fmla="*/ 3078215 w 6723904"/>
                <a:gd name="connsiteY6" fmla="*/ 1035056 h 2887917"/>
                <a:gd name="connsiteX7" fmla="*/ 3871140 w 6723904"/>
                <a:gd name="connsiteY7" fmla="*/ 1427073 h 2887917"/>
                <a:gd name="connsiteX8" fmla="*/ 4837609 w 6723904"/>
                <a:gd name="connsiteY8" fmla="*/ 2245587 h 2887917"/>
                <a:gd name="connsiteX9" fmla="*/ 5559604 w 6723904"/>
                <a:gd name="connsiteY9" fmla="*/ 2676752 h 2887917"/>
                <a:gd name="connsiteX10" fmla="*/ 6108878 w 6723904"/>
                <a:gd name="connsiteY10" fmla="*/ 2853282 h 2887917"/>
                <a:gd name="connsiteX11" fmla="*/ 6616244 w 6723904"/>
                <a:gd name="connsiteY11" fmla="*/ 2887572 h 2887917"/>
                <a:gd name="connsiteX12" fmla="*/ 6722923 w 6723904"/>
                <a:gd name="connsiteY12" fmla="*/ 2845661 h 2887917"/>
                <a:gd name="connsiteX13" fmla="*/ 6719748 w 6723904"/>
                <a:gd name="connsiteY13" fmla="*/ 5942 h 2887917"/>
                <a:gd name="connsiteX14" fmla="*/ 1577 w 6723904"/>
                <a:gd name="connsiteY14" fmla="*/ 72237 h 2887917"/>
                <a:gd name="connsiteX0" fmla="*/ 1577 w 7837348"/>
                <a:gd name="connsiteY0" fmla="*/ 16705 h 2832385"/>
                <a:gd name="connsiteX1" fmla="*/ 46771 w 7837348"/>
                <a:gd name="connsiteY1" fmla="*/ 292863 h 2832385"/>
                <a:gd name="connsiteX2" fmla="*/ 431200 w 7837348"/>
                <a:gd name="connsiteY2" fmla="*/ 635738 h 2832385"/>
                <a:gd name="connsiteX3" fmla="*/ 1127432 w 7837348"/>
                <a:gd name="connsiteY3" fmla="*/ 912436 h 2832385"/>
                <a:gd name="connsiteX4" fmla="*/ 1883971 w 7837348"/>
                <a:gd name="connsiteY4" fmla="*/ 918278 h 2832385"/>
                <a:gd name="connsiteX5" fmla="*/ 2395019 w 7837348"/>
                <a:gd name="connsiteY5" fmla="*/ 903292 h 2832385"/>
                <a:gd name="connsiteX6" fmla="*/ 3078215 w 7837348"/>
                <a:gd name="connsiteY6" fmla="*/ 979524 h 2832385"/>
                <a:gd name="connsiteX7" fmla="*/ 3871140 w 7837348"/>
                <a:gd name="connsiteY7" fmla="*/ 1371541 h 2832385"/>
                <a:gd name="connsiteX8" fmla="*/ 4837609 w 7837348"/>
                <a:gd name="connsiteY8" fmla="*/ 2190055 h 2832385"/>
                <a:gd name="connsiteX9" fmla="*/ 5559604 w 7837348"/>
                <a:gd name="connsiteY9" fmla="*/ 2621220 h 2832385"/>
                <a:gd name="connsiteX10" fmla="*/ 6108878 w 7837348"/>
                <a:gd name="connsiteY10" fmla="*/ 2797750 h 2832385"/>
                <a:gd name="connsiteX11" fmla="*/ 6616244 w 7837348"/>
                <a:gd name="connsiteY11" fmla="*/ 2832040 h 2832385"/>
                <a:gd name="connsiteX12" fmla="*/ 6722923 w 7837348"/>
                <a:gd name="connsiteY12" fmla="*/ 2790129 h 2832385"/>
                <a:gd name="connsiteX13" fmla="*/ 7837348 w 7837348"/>
                <a:gd name="connsiteY13" fmla="*/ 11370 h 2832385"/>
                <a:gd name="connsiteX14" fmla="*/ 1577 w 7837348"/>
                <a:gd name="connsiteY14" fmla="*/ 16705 h 2832385"/>
                <a:gd name="connsiteX0" fmla="*/ 1577 w 7860860"/>
                <a:gd name="connsiteY0" fmla="*/ 16705 h 2832054"/>
                <a:gd name="connsiteX1" fmla="*/ 46771 w 7860860"/>
                <a:gd name="connsiteY1" fmla="*/ 292863 h 2832054"/>
                <a:gd name="connsiteX2" fmla="*/ 431200 w 7860860"/>
                <a:gd name="connsiteY2" fmla="*/ 635738 h 2832054"/>
                <a:gd name="connsiteX3" fmla="*/ 1127432 w 7860860"/>
                <a:gd name="connsiteY3" fmla="*/ 912436 h 2832054"/>
                <a:gd name="connsiteX4" fmla="*/ 1883971 w 7860860"/>
                <a:gd name="connsiteY4" fmla="*/ 918278 h 2832054"/>
                <a:gd name="connsiteX5" fmla="*/ 2395019 w 7860860"/>
                <a:gd name="connsiteY5" fmla="*/ 903292 h 2832054"/>
                <a:gd name="connsiteX6" fmla="*/ 3078215 w 7860860"/>
                <a:gd name="connsiteY6" fmla="*/ 979524 h 2832054"/>
                <a:gd name="connsiteX7" fmla="*/ 3871140 w 7860860"/>
                <a:gd name="connsiteY7" fmla="*/ 1371541 h 2832054"/>
                <a:gd name="connsiteX8" fmla="*/ 4837609 w 7860860"/>
                <a:gd name="connsiteY8" fmla="*/ 2190055 h 2832054"/>
                <a:gd name="connsiteX9" fmla="*/ 5559604 w 7860860"/>
                <a:gd name="connsiteY9" fmla="*/ 2621220 h 2832054"/>
                <a:gd name="connsiteX10" fmla="*/ 6108878 w 7860860"/>
                <a:gd name="connsiteY10" fmla="*/ 2797750 h 2832054"/>
                <a:gd name="connsiteX11" fmla="*/ 6616244 w 7860860"/>
                <a:gd name="connsiteY11" fmla="*/ 2832040 h 2832054"/>
                <a:gd name="connsiteX12" fmla="*/ 7860843 w 7860860"/>
                <a:gd name="connsiteY12" fmla="*/ 2800289 h 2832054"/>
                <a:gd name="connsiteX13" fmla="*/ 7837348 w 7860860"/>
                <a:gd name="connsiteY13" fmla="*/ 11370 h 2832054"/>
                <a:gd name="connsiteX14" fmla="*/ 1577 w 7860860"/>
                <a:gd name="connsiteY14" fmla="*/ 16705 h 2832054"/>
                <a:gd name="connsiteX0" fmla="*/ 1577 w 7860883"/>
                <a:gd name="connsiteY0" fmla="*/ 16705 h 2832054"/>
                <a:gd name="connsiteX1" fmla="*/ 46771 w 7860883"/>
                <a:gd name="connsiteY1" fmla="*/ 292863 h 2832054"/>
                <a:gd name="connsiteX2" fmla="*/ 431200 w 7860883"/>
                <a:gd name="connsiteY2" fmla="*/ 635738 h 2832054"/>
                <a:gd name="connsiteX3" fmla="*/ 1127432 w 7860883"/>
                <a:gd name="connsiteY3" fmla="*/ 912436 h 2832054"/>
                <a:gd name="connsiteX4" fmla="*/ 1883971 w 7860883"/>
                <a:gd name="connsiteY4" fmla="*/ 918278 h 2832054"/>
                <a:gd name="connsiteX5" fmla="*/ 2395019 w 7860883"/>
                <a:gd name="connsiteY5" fmla="*/ 903292 h 2832054"/>
                <a:gd name="connsiteX6" fmla="*/ 3078215 w 7860883"/>
                <a:gd name="connsiteY6" fmla="*/ 979524 h 2832054"/>
                <a:gd name="connsiteX7" fmla="*/ 3871140 w 7860883"/>
                <a:gd name="connsiteY7" fmla="*/ 1371541 h 2832054"/>
                <a:gd name="connsiteX8" fmla="*/ 4837609 w 7860883"/>
                <a:gd name="connsiteY8" fmla="*/ 2190055 h 2832054"/>
                <a:gd name="connsiteX9" fmla="*/ 5559604 w 7860883"/>
                <a:gd name="connsiteY9" fmla="*/ 2621220 h 2832054"/>
                <a:gd name="connsiteX10" fmla="*/ 6108878 w 7860883"/>
                <a:gd name="connsiteY10" fmla="*/ 2797750 h 2832054"/>
                <a:gd name="connsiteX11" fmla="*/ 7154724 w 7860883"/>
                <a:gd name="connsiteY11" fmla="*/ 2832040 h 2832054"/>
                <a:gd name="connsiteX12" fmla="*/ 7860843 w 7860883"/>
                <a:gd name="connsiteY12" fmla="*/ 2800289 h 2832054"/>
                <a:gd name="connsiteX13" fmla="*/ 7837348 w 7860883"/>
                <a:gd name="connsiteY13" fmla="*/ 11370 h 2832054"/>
                <a:gd name="connsiteX14" fmla="*/ 1577 w 7860883"/>
                <a:gd name="connsiteY14" fmla="*/ 16705 h 2832054"/>
                <a:gd name="connsiteX0" fmla="*/ 1577 w 7860882"/>
                <a:gd name="connsiteY0" fmla="*/ 16705 h 2857991"/>
                <a:gd name="connsiteX1" fmla="*/ 46771 w 7860882"/>
                <a:gd name="connsiteY1" fmla="*/ 292863 h 2857991"/>
                <a:gd name="connsiteX2" fmla="*/ 431200 w 7860882"/>
                <a:gd name="connsiteY2" fmla="*/ 635738 h 2857991"/>
                <a:gd name="connsiteX3" fmla="*/ 1127432 w 7860882"/>
                <a:gd name="connsiteY3" fmla="*/ 912436 h 2857991"/>
                <a:gd name="connsiteX4" fmla="*/ 1883971 w 7860882"/>
                <a:gd name="connsiteY4" fmla="*/ 918278 h 2857991"/>
                <a:gd name="connsiteX5" fmla="*/ 2395019 w 7860882"/>
                <a:gd name="connsiteY5" fmla="*/ 903292 h 2857991"/>
                <a:gd name="connsiteX6" fmla="*/ 3078215 w 7860882"/>
                <a:gd name="connsiteY6" fmla="*/ 979524 h 2857991"/>
                <a:gd name="connsiteX7" fmla="*/ 3871140 w 7860882"/>
                <a:gd name="connsiteY7" fmla="*/ 1371541 h 2857991"/>
                <a:gd name="connsiteX8" fmla="*/ 4837609 w 7860882"/>
                <a:gd name="connsiteY8" fmla="*/ 2190055 h 2857991"/>
                <a:gd name="connsiteX9" fmla="*/ 5559604 w 7860882"/>
                <a:gd name="connsiteY9" fmla="*/ 2621220 h 2857991"/>
                <a:gd name="connsiteX10" fmla="*/ 6108878 w 7860882"/>
                <a:gd name="connsiteY10" fmla="*/ 2797750 h 2857991"/>
                <a:gd name="connsiteX11" fmla="*/ 7154724 w 7860882"/>
                <a:gd name="connsiteY11" fmla="*/ 2832040 h 2857991"/>
                <a:gd name="connsiteX12" fmla="*/ 7860843 w 7860882"/>
                <a:gd name="connsiteY12" fmla="*/ 2800289 h 2857991"/>
                <a:gd name="connsiteX13" fmla="*/ 7837348 w 7860882"/>
                <a:gd name="connsiteY13" fmla="*/ 11370 h 2857991"/>
                <a:gd name="connsiteX14" fmla="*/ 1577 w 7860882"/>
                <a:gd name="connsiteY14" fmla="*/ 16705 h 2857991"/>
                <a:gd name="connsiteX0" fmla="*/ 1577 w 7883741"/>
                <a:gd name="connsiteY0" fmla="*/ 16705 h 2861489"/>
                <a:gd name="connsiteX1" fmla="*/ 46771 w 7883741"/>
                <a:gd name="connsiteY1" fmla="*/ 292863 h 2861489"/>
                <a:gd name="connsiteX2" fmla="*/ 431200 w 7883741"/>
                <a:gd name="connsiteY2" fmla="*/ 635738 h 2861489"/>
                <a:gd name="connsiteX3" fmla="*/ 1127432 w 7883741"/>
                <a:gd name="connsiteY3" fmla="*/ 912436 h 2861489"/>
                <a:gd name="connsiteX4" fmla="*/ 1883971 w 7883741"/>
                <a:gd name="connsiteY4" fmla="*/ 918278 h 2861489"/>
                <a:gd name="connsiteX5" fmla="*/ 2395019 w 7883741"/>
                <a:gd name="connsiteY5" fmla="*/ 903292 h 2861489"/>
                <a:gd name="connsiteX6" fmla="*/ 3078215 w 7883741"/>
                <a:gd name="connsiteY6" fmla="*/ 979524 h 2861489"/>
                <a:gd name="connsiteX7" fmla="*/ 3871140 w 7883741"/>
                <a:gd name="connsiteY7" fmla="*/ 1371541 h 2861489"/>
                <a:gd name="connsiteX8" fmla="*/ 4837609 w 7883741"/>
                <a:gd name="connsiteY8" fmla="*/ 2190055 h 2861489"/>
                <a:gd name="connsiteX9" fmla="*/ 5559604 w 7883741"/>
                <a:gd name="connsiteY9" fmla="*/ 2621220 h 2861489"/>
                <a:gd name="connsiteX10" fmla="*/ 6108878 w 7883741"/>
                <a:gd name="connsiteY10" fmla="*/ 2797750 h 2861489"/>
                <a:gd name="connsiteX11" fmla="*/ 7154724 w 7883741"/>
                <a:gd name="connsiteY11" fmla="*/ 2832040 h 2861489"/>
                <a:gd name="connsiteX12" fmla="*/ 7883703 w 7883741"/>
                <a:gd name="connsiteY12" fmla="*/ 2853629 h 2861489"/>
                <a:gd name="connsiteX13" fmla="*/ 7837348 w 7883741"/>
                <a:gd name="connsiteY13" fmla="*/ 11370 h 2861489"/>
                <a:gd name="connsiteX14" fmla="*/ 1577 w 7883741"/>
                <a:gd name="connsiteY14" fmla="*/ 16705 h 2861489"/>
                <a:gd name="connsiteX0" fmla="*/ 1577 w 7883745"/>
                <a:gd name="connsiteY0" fmla="*/ 16705 h 2909608"/>
                <a:gd name="connsiteX1" fmla="*/ 46771 w 7883745"/>
                <a:gd name="connsiteY1" fmla="*/ 292863 h 2909608"/>
                <a:gd name="connsiteX2" fmla="*/ 431200 w 7883745"/>
                <a:gd name="connsiteY2" fmla="*/ 635738 h 2909608"/>
                <a:gd name="connsiteX3" fmla="*/ 1127432 w 7883745"/>
                <a:gd name="connsiteY3" fmla="*/ 912436 h 2909608"/>
                <a:gd name="connsiteX4" fmla="*/ 1883971 w 7883745"/>
                <a:gd name="connsiteY4" fmla="*/ 918278 h 2909608"/>
                <a:gd name="connsiteX5" fmla="*/ 2395019 w 7883745"/>
                <a:gd name="connsiteY5" fmla="*/ 903292 h 2909608"/>
                <a:gd name="connsiteX6" fmla="*/ 3078215 w 7883745"/>
                <a:gd name="connsiteY6" fmla="*/ 979524 h 2909608"/>
                <a:gd name="connsiteX7" fmla="*/ 3871140 w 7883745"/>
                <a:gd name="connsiteY7" fmla="*/ 1371541 h 2909608"/>
                <a:gd name="connsiteX8" fmla="*/ 4837609 w 7883745"/>
                <a:gd name="connsiteY8" fmla="*/ 2190055 h 2909608"/>
                <a:gd name="connsiteX9" fmla="*/ 5559604 w 7883745"/>
                <a:gd name="connsiteY9" fmla="*/ 2621220 h 2909608"/>
                <a:gd name="connsiteX10" fmla="*/ 6108878 w 7883745"/>
                <a:gd name="connsiteY10" fmla="*/ 2797750 h 2909608"/>
                <a:gd name="connsiteX11" fmla="*/ 7192824 w 7883745"/>
                <a:gd name="connsiteY11" fmla="*/ 2908240 h 2909608"/>
                <a:gd name="connsiteX12" fmla="*/ 7883703 w 7883745"/>
                <a:gd name="connsiteY12" fmla="*/ 2853629 h 2909608"/>
                <a:gd name="connsiteX13" fmla="*/ 7837348 w 7883745"/>
                <a:gd name="connsiteY13" fmla="*/ 11370 h 2909608"/>
                <a:gd name="connsiteX14" fmla="*/ 1577 w 7883745"/>
                <a:gd name="connsiteY14" fmla="*/ 16705 h 290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83745" h="2909608">
                  <a:moveTo>
                    <a:pt x="1577" y="16705"/>
                  </a:moveTo>
                  <a:cubicBezTo>
                    <a:pt x="9237" y="302063"/>
                    <a:pt x="-24833" y="189691"/>
                    <a:pt x="46771" y="292863"/>
                  </a:cubicBezTo>
                  <a:cubicBezTo>
                    <a:pt x="118375" y="396035"/>
                    <a:pt x="251090" y="532476"/>
                    <a:pt x="431200" y="635738"/>
                  </a:cubicBezTo>
                  <a:cubicBezTo>
                    <a:pt x="611310" y="739000"/>
                    <a:pt x="896733" y="880586"/>
                    <a:pt x="1127432" y="912436"/>
                  </a:cubicBezTo>
                  <a:cubicBezTo>
                    <a:pt x="1358131" y="944286"/>
                    <a:pt x="1672707" y="919802"/>
                    <a:pt x="1883971" y="918278"/>
                  </a:cubicBezTo>
                  <a:cubicBezTo>
                    <a:pt x="2095235" y="916754"/>
                    <a:pt x="2224670" y="908287"/>
                    <a:pt x="2395019" y="903292"/>
                  </a:cubicBezTo>
                  <a:cubicBezTo>
                    <a:pt x="2546435" y="902070"/>
                    <a:pt x="2827750" y="904340"/>
                    <a:pt x="3078215" y="979524"/>
                  </a:cubicBezTo>
                  <a:cubicBezTo>
                    <a:pt x="3330585" y="1052803"/>
                    <a:pt x="3564573" y="1165976"/>
                    <a:pt x="3871140" y="1371541"/>
                  </a:cubicBezTo>
                  <a:cubicBezTo>
                    <a:pt x="4177707" y="1577106"/>
                    <a:pt x="4517887" y="1969710"/>
                    <a:pt x="4837609" y="2190055"/>
                  </a:cubicBezTo>
                  <a:cubicBezTo>
                    <a:pt x="5187811" y="2466280"/>
                    <a:pt x="5501501" y="2597407"/>
                    <a:pt x="5559604" y="2621220"/>
                  </a:cubicBezTo>
                  <a:cubicBezTo>
                    <a:pt x="5765450" y="2703241"/>
                    <a:pt x="5836675" y="2749913"/>
                    <a:pt x="6108878" y="2797750"/>
                  </a:cubicBezTo>
                  <a:cubicBezTo>
                    <a:pt x="6381081" y="2845587"/>
                    <a:pt x="6897020" y="2898927"/>
                    <a:pt x="7192824" y="2908240"/>
                  </a:cubicBezTo>
                  <a:cubicBezTo>
                    <a:pt x="7488628" y="2917553"/>
                    <a:pt x="7888466" y="2877124"/>
                    <a:pt x="7883703" y="2853629"/>
                  </a:cubicBezTo>
                  <a:cubicBezTo>
                    <a:pt x="7882645" y="1907056"/>
                    <a:pt x="7838406" y="957943"/>
                    <a:pt x="7837348" y="11370"/>
                  </a:cubicBezTo>
                  <a:cubicBezTo>
                    <a:pt x="7836333" y="-20507"/>
                    <a:pt x="619812" y="25722"/>
                    <a:pt x="1577" y="16705"/>
                  </a:cubicBezTo>
                  <a:close/>
                </a:path>
              </a:pathLst>
            </a:custGeom>
            <a:gradFill>
              <a:gsLst>
                <a:gs pos="41000">
                  <a:srgbClr val="FFEBAB"/>
                </a:gs>
                <a:gs pos="82000">
                  <a:srgbClr val="7AFAE2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3" name="Группа 252">
            <a:extLst>
              <a:ext uri="{FF2B5EF4-FFF2-40B4-BE49-F238E27FC236}">
                <a16:creationId xmlns:a16="http://schemas.microsoft.com/office/drawing/2014/main" id="{3120C320-0A21-452E-B481-ABB098CE4DAE}"/>
              </a:ext>
            </a:extLst>
          </p:cNvPr>
          <p:cNvGrpSpPr/>
          <p:nvPr/>
        </p:nvGrpSpPr>
        <p:grpSpPr>
          <a:xfrm>
            <a:off x="1187019" y="5109297"/>
            <a:ext cx="1996842" cy="932281"/>
            <a:chOff x="1617323" y="5553048"/>
            <a:chExt cx="1996842" cy="932281"/>
          </a:xfrm>
          <a:solidFill>
            <a:srgbClr val="065A36"/>
          </a:solidFill>
        </p:grpSpPr>
        <p:sp>
          <p:nvSpPr>
            <p:cNvPr id="182" name="Овал 181">
              <a:extLst>
                <a:ext uri="{FF2B5EF4-FFF2-40B4-BE49-F238E27FC236}">
                  <a16:creationId xmlns:a16="http://schemas.microsoft.com/office/drawing/2014/main" id="{876E633A-E683-44B9-8ACA-DC703D3B81A3}"/>
                </a:ext>
              </a:extLst>
            </p:cNvPr>
            <p:cNvSpPr/>
            <p:nvPr/>
          </p:nvSpPr>
          <p:spPr>
            <a:xfrm rot="5400000">
              <a:off x="3542165" y="555558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3" name="Овал 182">
              <a:extLst>
                <a:ext uri="{FF2B5EF4-FFF2-40B4-BE49-F238E27FC236}">
                  <a16:creationId xmlns:a16="http://schemas.microsoft.com/office/drawing/2014/main" id="{6EE723EF-D6B2-4915-AA78-0793A79EB769}"/>
                </a:ext>
              </a:extLst>
            </p:cNvPr>
            <p:cNvSpPr/>
            <p:nvPr/>
          </p:nvSpPr>
          <p:spPr>
            <a:xfrm rot="5400000">
              <a:off x="3540895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4" name="Овал 183">
              <a:extLst>
                <a:ext uri="{FF2B5EF4-FFF2-40B4-BE49-F238E27FC236}">
                  <a16:creationId xmlns:a16="http://schemas.microsoft.com/office/drawing/2014/main" id="{2D96CF6F-20AB-41B2-A600-006A415868E2}"/>
                </a:ext>
              </a:extLst>
            </p:cNvPr>
            <p:cNvSpPr/>
            <p:nvPr/>
          </p:nvSpPr>
          <p:spPr>
            <a:xfrm rot="5400000">
              <a:off x="3540895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5" name="Овал 184">
              <a:extLst>
                <a:ext uri="{FF2B5EF4-FFF2-40B4-BE49-F238E27FC236}">
                  <a16:creationId xmlns:a16="http://schemas.microsoft.com/office/drawing/2014/main" id="{C3488F38-0306-4000-A96E-F1BDB9A38214}"/>
                </a:ext>
              </a:extLst>
            </p:cNvPr>
            <p:cNvSpPr/>
            <p:nvPr/>
          </p:nvSpPr>
          <p:spPr>
            <a:xfrm rot="5400000">
              <a:off x="3538990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6" name="Овал 185">
              <a:extLst>
                <a:ext uri="{FF2B5EF4-FFF2-40B4-BE49-F238E27FC236}">
                  <a16:creationId xmlns:a16="http://schemas.microsoft.com/office/drawing/2014/main" id="{B1199018-F46D-4541-9071-F1BD8E0F804D}"/>
                </a:ext>
              </a:extLst>
            </p:cNvPr>
            <p:cNvSpPr/>
            <p:nvPr/>
          </p:nvSpPr>
          <p:spPr>
            <a:xfrm rot="5400000">
              <a:off x="3264879" y="5554953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7" name="Овал 186">
              <a:extLst>
                <a:ext uri="{FF2B5EF4-FFF2-40B4-BE49-F238E27FC236}">
                  <a16:creationId xmlns:a16="http://schemas.microsoft.com/office/drawing/2014/main" id="{B7FBDE2E-706A-4A9B-A67A-87A00DF01FB3}"/>
                </a:ext>
              </a:extLst>
            </p:cNvPr>
            <p:cNvSpPr/>
            <p:nvPr/>
          </p:nvSpPr>
          <p:spPr>
            <a:xfrm rot="5400000">
              <a:off x="3265514" y="58396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8" name="Овал 187">
              <a:extLst>
                <a:ext uri="{FF2B5EF4-FFF2-40B4-BE49-F238E27FC236}">
                  <a16:creationId xmlns:a16="http://schemas.microsoft.com/office/drawing/2014/main" id="{91702B73-3271-4A3C-BD14-CED48A917A6C}"/>
                </a:ext>
              </a:extLst>
            </p:cNvPr>
            <p:cNvSpPr/>
            <p:nvPr/>
          </p:nvSpPr>
          <p:spPr>
            <a:xfrm rot="5400000">
              <a:off x="3265514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9" name="Овал 188">
              <a:extLst>
                <a:ext uri="{FF2B5EF4-FFF2-40B4-BE49-F238E27FC236}">
                  <a16:creationId xmlns:a16="http://schemas.microsoft.com/office/drawing/2014/main" id="{11ABE080-CC9D-4F89-9893-FA2365EEA103}"/>
                </a:ext>
              </a:extLst>
            </p:cNvPr>
            <p:cNvSpPr/>
            <p:nvPr/>
          </p:nvSpPr>
          <p:spPr>
            <a:xfrm rot="5400000">
              <a:off x="3265515" y="641168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0" name="Овал 189">
              <a:extLst>
                <a:ext uri="{FF2B5EF4-FFF2-40B4-BE49-F238E27FC236}">
                  <a16:creationId xmlns:a16="http://schemas.microsoft.com/office/drawing/2014/main" id="{1166AEC4-E390-4B69-87E9-B6D2A7FB7465}"/>
                </a:ext>
              </a:extLst>
            </p:cNvPr>
            <p:cNvSpPr/>
            <p:nvPr/>
          </p:nvSpPr>
          <p:spPr>
            <a:xfrm rot="5400000">
              <a:off x="299140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1" name="Овал 190">
              <a:extLst>
                <a:ext uri="{FF2B5EF4-FFF2-40B4-BE49-F238E27FC236}">
                  <a16:creationId xmlns:a16="http://schemas.microsoft.com/office/drawing/2014/main" id="{34AC1C0D-2088-4DE9-9E14-7ABB7DB06E39}"/>
                </a:ext>
              </a:extLst>
            </p:cNvPr>
            <p:cNvSpPr/>
            <p:nvPr/>
          </p:nvSpPr>
          <p:spPr>
            <a:xfrm rot="5400000">
              <a:off x="2990133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2" name="Овал 191">
              <a:extLst>
                <a:ext uri="{FF2B5EF4-FFF2-40B4-BE49-F238E27FC236}">
                  <a16:creationId xmlns:a16="http://schemas.microsoft.com/office/drawing/2014/main" id="{08AA67E7-1A7F-4360-B5C8-8C59DCA17C3E}"/>
                </a:ext>
              </a:extLst>
            </p:cNvPr>
            <p:cNvSpPr/>
            <p:nvPr/>
          </p:nvSpPr>
          <p:spPr>
            <a:xfrm rot="5400000">
              <a:off x="2992038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3" name="Овал 192">
              <a:extLst>
                <a:ext uri="{FF2B5EF4-FFF2-40B4-BE49-F238E27FC236}">
                  <a16:creationId xmlns:a16="http://schemas.microsoft.com/office/drawing/2014/main" id="{0E93F186-A178-48A6-98E7-02D4078A61CF}"/>
                </a:ext>
              </a:extLst>
            </p:cNvPr>
            <p:cNvSpPr/>
            <p:nvPr/>
          </p:nvSpPr>
          <p:spPr>
            <a:xfrm rot="5400000">
              <a:off x="2992039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4" name="Овал 193">
              <a:extLst>
                <a:ext uri="{FF2B5EF4-FFF2-40B4-BE49-F238E27FC236}">
                  <a16:creationId xmlns:a16="http://schemas.microsoft.com/office/drawing/2014/main" id="{67FFAD5C-1708-4D7A-B8E7-4B25A1FBEE27}"/>
                </a:ext>
              </a:extLst>
            </p:cNvPr>
            <p:cNvSpPr/>
            <p:nvPr/>
          </p:nvSpPr>
          <p:spPr>
            <a:xfrm rot="5400000">
              <a:off x="2717687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5" name="Овал 194">
              <a:extLst>
                <a:ext uri="{FF2B5EF4-FFF2-40B4-BE49-F238E27FC236}">
                  <a16:creationId xmlns:a16="http://schemas.microsoft.com/office/drawing/2014/main" id="{3CC039FB-3BCC-40D6-8F89-126EEDCD74B3}"/>
                </a:ext>
              </a:extLst>
            </p:cNvPr>
            <p:cNvSpPr/>
            <p:nvPr/>
          </p:nvSpPr>
          <p:spPr>
            <a:xfrm rot="5400000">
              <a:off x="2717052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6" name="Овал 195">
              <a:extLst>
                <a:ext uri="{FF2B5EF4-FFF2-40B4-BE49-F238E27FC236}">
                  <a16:creationId xmlns:a16="http://schemas.microsoft.com/office/drawing/2014/main" id="{FDB125FD-B5E2-4909-9364-EF65E3BE56BA}"/>
                </a:ext>
              </a:extLst>
            </p:cNvPr>
            <p:cNvSpPr/>
            <p:nvPr/>
          </p:nvSpPr>
          <p:spPr>
            <a:xfrm rot="5400000">
              <a:off x="2715147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7" name="Овал 196">
              <a:extLst>
                <a:ext uri="{FF2B5EF4-FFF2-40B4-BE49-F238E27FC236}">
                  <a16:creationId xmlns:a16="http://schemas.microsoft.com/office/drawing/2014/main" id="{A8847C04-EE80-453B-A0A4-3315E12F51F6}"/>
                </a:ext>
              </a:extLst>
            </p:cNvPr>
            <p:cNvSpPr/>
            <p:nvPr/>
          </p:nvSpPr>
          <p:spPr>
            <a:xfrm rot="5400000">
              <a:off x="2718957" y="641168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8" name="Овал 197">
              <a:extLst>
                <a:ext uri="{FF2B5EF4-FFF2-40B4-BE49-F238E27FC236}">
                  <a16:creationId xmlns:a16="http://schemas.microsoft.com/office/drawing/2014/main" id="{F91F5D52-CE35-462D-B280-DBAEB4574BD7}"/>
                </a:ext>
              </a:extLst>
            </p:cNvPr>
            <p:cNvSpPr/>
            <p:nvPr/>
          </p:nvSpPr>
          <p:spPr>
            <a:xfrm rot="5400000">
              <a:off x="2441430" y="5554953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9" name="Овал 198">
              <a:extLst>
                <a:ext uri="{FF2B5EF4-FFF2-40B4-BE49-F238E27FC236}">
                  <a16:creationId xmlns:a16="http://schemas.microsoft.com/office/drawing/2014/main" id="{EA7BC125-2022-4C26-9C38-97A7A3DD132E}"/>
                </a:ext>
              </a:extLst>
            </p:cNvPr>
            <p:cNvSpPr/>
            <p:nvPr/>
          </p:nvSpPr>
          <p:spPr>
            <a:xfrm rot="5400000">
              <a:off x="2443335" y="583841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0" name="Овал 199">
              <a:extLst>
                <a:ext uri="{FF2B5EF4-FFF2-40B4-BE49-F238E27FC236}">
                  <a16:creationId xmlns:a16="http://schemas.microsoft.com/office/drawing/2014/main" id="{9D439695-8305-43FB-9E62-6F911C8A2043}"/>
                </a:ext>
              </a:extLst>
            </p:cNvPr>
            <p:cNvSpPr/>
            <p:nvPr/>
          </p:nvSpPr>
          <p:spPr>
            <a:xfrm rot="5400000">
              <a:off x="2442065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1" name="Овал 200">
              <a:extLst>
                <a:ext uri="{FF2B5EF4-FFF2-40B4-BE49-F238E27FC236}">
                  <a16:creationId xmlns:a16="http://schemas.microsoft.com/office/drawing/2014/main" id="{A18BFB81-57C9-4FB7-849B-95FAEA33386C}"/>
                </a:ext>
              </a:extLst>
            </p:cNvPr>
            <p:cNvSpPr/>
            <p:nvPr/>
          </p:nvSpPr>
          <p:spPr>
            <a:xfrm rot="5400000">
              <a:off x="2442065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2" name="Овал 201">
              <a:extLst>
                <a:ext uri="{FF2B5EF4-FFF2-40B4-BE49-F238E27FC236}">
                  <a16:creationId xmlns:a16="http://schemas.microsoft.com/office/drawing/2014/main" id="{9DF924C4-7206-42FA-964F-007E49B4ADB8}"/>
                </a:ext>
              </a:extLst>
            </p:cNvPr>
            <p:cNvSpPr/>
            <p:nvPr/>
          </p:nvSpPr>
          <p:spPr>
            <a:xfrm rot="5400000">
              <a:off x="216644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3" name="Овал 202">
              <a:extLst>
                <a:ext uri="{FF2B5EF4-FFF2-40B4-BE49-F238E27FC236}">
                  <a16:creationId xmlns:a16="http://schemas.microsoft.com/office/drawing/2014/main" id="{01A2A167-BC69-4DE8-AE05-45B99ED86DAA}"/>
                </a:ext>
              </a:extLst>
            </p:cNvPr>
            <p:cNvSpPr/>
            <p:nvPr/>
          </p:nvSpPr>
          <p:spPr>
            <a:xfrm rot="5400000">
              <a:off x="2166443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4" name="Овал 203">
              <a:extLst>
                <a:ext uri="{FF2B5EF4-FFF2-40B4-BE49-F238E27FC236}">
                  <a16:creationId xmlns:a16="http://schemas.microsoft.com/office/drawing/2014/main" id="{67105432-76E9-464C-A4E2-5910865B150B}"/>
                </a:ext>
              </a:extLst>
            </p:cNvPr>
            <p:cNvSpPr/>
            <p:nvPr/>
          </p:nvSpPr>
          <p:spPr>
            <a:xfrm rot="5400000">
              <a:off x="2167078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5" name="Овал 204">
              <a:extLst>
                <a:ext uri="{FF2B5EF4-FFF2-40B4-BE49-F238E27FC236}">
                  <a16:creationId xmlns:a16="http://schemas.microsoft.com/office/drawing/2014/main" id="{333D07AB-9C50-4D81-A41A-2CDC26FDB302}"/>
                </a:ext>
              </a:extLst>
            </p:cNvPr>
            <p:cNvSpPr/>
            <p:nvPr/>
          </p:nvSpPr>
          <p:spPr>
            <a:xfrm rot="5400000">
              <a:off x="2168983" y="64133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6" name="Овал 205">
              <a:extLst>
                <a:ext uri="{FF2B5EF4-FFF2-40B4-BE49-F238E27FC236}">
                  <a16:creationId xmlns:a16="http://schemas.microsoft.com/office/drawing/2014/main" id="{FDC16792-81D5-4F73-B730-DF3662850B15}"/>
                </a:ext>
              </a:extLst>
            </p:cNvPr>
            <p:cNvSpPr/>
            <p:nvPr/>
          </p:nvSpPr>
          <p:spPr>
            <a:xfrm rot="5400000">
              <a:off x="1892966" y="555558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7" name="Овал 206">
              <a:extLst>
                <a:ext uri="{FF2B5EF4-FFF2-40B4-BE49-F238E27FC236}">
                  <a16:creationId xmlns:a16="http://schemas.microsoft.com/office/drawing/2014/main" id="{6F9E3487-DF57-48CF-A215-D39C9737EFEE}"/>
                </a:ext>
              </a:extLst>
            </p:cNvPr>
            <p:cNvSpPr/>
            <p:nvPr/>
          </p:nvSpPr>
          <p:spPr>
            <a:xfrm rot="5400000">
              <a:off x="1892966" y="584031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8" name="Овал 207">
              <a:extLst>
                <a:ext uri="{FF2B5EF4-FFF2-40B4-BE49-F238E27FC236}">
                  <a16:creationId xmlns:a16="http://schemas.microsoft.com/office/drawing/2014/main" id="{A05CADCF-ABA8-4348-BA65-215B4A4216E3}"/>
                </a:ext>
              </a:extLst>
            </p:cNvPr>
            <p:cNvSpPr/>
            <p:nvPr/>
          </p:nvSpPr>
          <p:spPr>
            <a:xfrm rot="5400000">
              <a:off x="1892966" y="61263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9" name="Овал 208">
              <a:extLst>
                <a:ext uri="{FF2B5EF4-FFF2-40B4-BE49-F238E27FC236}">
                  <a16:creationId xmlns:a16="http://schemas.microsoft.com/office/drawing/2014/main" id="{C1C22C65-6968-432D-89A4-F39AC3A765BE}"/>
                </a:ext>
              </a:extLst>
            </p:cNvPr>
            <p:cNvSpPr/>
            <p:nvPr/>
          </p:nvSpPr>
          <p:spPr>
            <a:xfrm rot="5400000">
              <a:off x="1893799" y="641158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0" name="Овал 209">
              <a:extLst>
                <a:ext uri="{FF2B5EF4-FFF2-40B4-BE49-F238E27FC236}">
                  <a16:creationId xmlns:a16="http://schemas.microsoft.com/office/drawing/2014/main" id="{07AD7D21-D513-4A35-9341-455EB0C8C0E4}"/>
                </a:ext>
              </a:extLst>
            </p:cNvPr>
            <p:cNvSpPr/>
            <p:nvPr/>
          </p:nvSpPr>
          <p:spPr>
            <a:xfrm rot="5400000">
              <a:off x="161732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1" name="Овал 210">
              <a:extLst>
                <a:ext uri="{FF2B5EF4-FFF2-40B4-BE49-F238E27FC236}">
                  <a16:creationId xmlns:a16="http://schemas.microsoft.com/office/drawing/2014/main" id="{9B2CDBFB-7BB7-4EDA-A33F-2C8F0498DBC9}"/>
                </a:ext>
              </a:extLst>
            </p:cNvPr>
            <p:cNvSpPr/>
            <p:nvPr/>
          </p:nvSpPr>
          <p:spPr>
            <a:xfrm rot="5400000">
              <a:off x="1617323" y="58396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2" name="Овал 211">
              <a:extLst>
                <a:ext uri="{FF2B5EF4-FFF2-40B4-BE49-F238E27FC236}">
                  <a16:creationId xmlns:a16="http://schemas.microsoft.com/office/drawing/2014/main" id="{C118C65D-3D92-4B14-9C52-03C9DA04BB28}"/>
                </a:ext>
              </a:extLst>
            </p:cNvPr>
            <p:cNvSpPr/>
            <p:nvPr/>
          </p:nvSpPr>
          <p:spPr>
            <a:xfrm rot="5400000">
              <a:off x="1617323" y="61263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3" name="Овал 212">
              <a:extLst>
                <a:ext uri="{FF2B5EF4-FFF2-40B4-BE49-F238E27FC236}">
                  <a16:creationId xmlns:a16="http://schemas.microsoft.com/office/drawing/2014/main" id="{4E32AA46-5A63-4E51-B6CF-F288085721CD}"/>
                </a:ext>
              </a:extLst>
            </p:cNvPr>
            <p:cNvSpPr/>
            <p:nvPr/>
          </p:nvSpPr>
          <p:spPr>
            <a:xfrm rot="5400000">
              <a:off x="1617323" y="641041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3767AE3C-1692-4690-83F6-999030E64965}"/>
              </a:ext>
            </a:extLst>
          </p:cNvPr>
          <p:cNvGrpSpPr/>
          <p:nvPr/>
        </p:nvGrpSpPr>
        <p:grpSpPr>
          <a:xfrm>
            <a:off x="9563069" y="6406685"/>
            <a:ext cx="892633" cy="71251"/>
            <a:chOff x="9563069" y="6406685"/>
            <a:chExt cx="892633" cy="71251"/>
          </a:xfrm>
          <a:solidFill>
            <a:srgbClr val="065A36"/>
          </a:solidFill>
        </p:grpSpPr>
        <p:sp>
          <p:nvSpPr>
            <p:cNvPr id="107" name="Овал 106">
              <a:extLst>
                <a:ext uri="{FF2B5EF4-FFF2-40B4-BE49-F238E27FC236}">
                  <a16:creationId xmlns:a16="http://schemas.microsoft.com/office/drawing/2014/main" id="{C34B6810-8B97-43A8-98EA-0C7E3DEF08A9}"/>
                </a:ext>
              </a:extLst>
            </p:cNvPr>
            <p:cNvSpPr/>
            <p:nvPr/>
          </p:nvSpPr>
          <p:spPr>
            <a:xfrm>
              <a:off x="10111918" y="6406685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8" name="Овал 107">
              <a:extLst>
                <a:ext uri="{FF2B5EF4-FFF2-40B4-BE49-F238E27FC236}">
                  <a16:creationId xmlns:a16="http://schemas.microsoft.com/office/drawing/2014/main" id="{7016054D-F8A8-405C-9404-B118FDAC55B5}"/>
                </a:ext>
              </a:extLst>
            </p:cNvPr>
            <p:cNvSpPr/>
            <p:nvPr/>
          </p:nvSpPr>
          <p:spPr>
            <a:xfrm>
              <a:off x="10385634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9" name="Овал 108">
              <a:extLst>
                <a:ext uri="{FF2B5EF4-FFF2-40B4-BE49-F238E27FC236}">
                  <a16:creationId xmlns:a16="http://schemas.microsoft.com/office/drawing/2014/main" id="{9500A5C9-58EC-44FE-AC64-B25FDE313832}"/>
                </a:ext>
              </a:extLst>
            </p:cNvPr>
            <p:cNvSpPr/>
            <p:nvPr/>
          </p:nvSpPr>
          <p:spPr>
            <a:xfrm>
              <a:off x="9834983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0" name="Овал 109">
              <a:extLst>
                <a:ext uri="{FF2B5EF4-FFF2-40B4-BE49-F238E27FC236}">
                  <a16:creationId xmlns:a16="http://schemas.microsoft.com/office/drawing/2014/main" id="{763598C7-7BA7-4808-9AC0-9B21372246F5}"/>
                </a:ext>
              </a:extLst>
            </p:cNvPr>
            <p:cNvSpPr/>
            <p:nvPr/>
          </p:nvSpPr>
          <p:spPr>
            <a:xfrm>
              <a:off x="9563069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2" name="Овал 111">
            <a:extLst>
              <a:ext uri="{FF2B5EF4-FFF2-40B4-BE49-F238E27FC236}">
                <a16:creationId xmlns:a16="http://schemas.microsoft.com/office/drawing/2014/main" id="{332AE531-449F-4FF4-9250-42A23A4A656A}"/>
              </a:ext>
            </a:extLst>
          </p:cNvPr>
          <p:cNvSpPr/>
          <p:nvPr/>
        </p:nvSpPr>
        <p:spPr>
          <a:xfrm>
            <a:off x="6724016" y="5996940"/>
            <a:ext cx="145416" cy="14541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66" name="Группа 265">
            <a:extLst>
              <a:ext uri="{FF2B5EF4-FFF2-40B4-BE49-F238E27FC236}">
                <a16:creationId xmlns:a16="http://schemas.microsoft.com/office/drawing/2014/main" id="{FE6147FE-813E-4993-A7DA-D4ECE544CC56}"/>
              </a:ext>
            </a:extLst>
          </p:cNvPr>
          <p:cNvGrpSpPr/>
          <p:nvPr/>
        </p:nvGrpSpPr>
        <p:grpSpPr>
          <a:xfrm>
            <a:off x="3511367" y="-308369"/>
            <a:ext cx="8820408" cy="3277105"/>
            <a:chOff x="3488829" y="-311146"/>
            <a:chExt cx="8820408" cy="3277105"/>
          </a:xfrm>
        </p:grpSpPr>
        <p:sp>
          <p:nvSpPr>
            <p:cNvPr id="235" name="Полилиния: фигура 234">
              <a:extLst>
                <a:ext uri="{FF2B5EF4-FFF2-40B4-BE49-F238E27FC236}">
                  <a16:creationId xmlns:a16="http://schemas.microsoft.com/office/drawing/2014/main" id="{15EA07FA-9EF7-4FB3-BC3D-3F8C90A45B61}"/>
                </a:ext>
              </a:extLst>
            </p:cNvPr>
            <p:cNvSpPr/>
            <p:nvPr/>
          </p:nvSpPr>
          <p:spPr>
            <a:xfrm>
              <a:off x="3488829" y="-210247"/>
              <a:ext cx="5299457" cy="1965706"/>
            </a:xfrm>
            <a:custGeom>
              <a:avLst/>
              <a:gdLst>
                <a:gd name="connsiteX0" fmla="*/ 0 w 3576320"/>
                <a:gd name="connsiteY0" fmla="*/ 0 h 1401445"/>
                <a:gd name="connsiteX1" fmla="*/ 416560 w 3576320"/>
                <a:gd name="connsiteY1" fmla="*/ 721360 h 1401445"/>
                <a:gd name="connsiteX2" fmla="*/ 889000 w 3576320"/>
                <a:gd name="connsiteY2" fmla="*/ 1163320 h 1401445"/>
                <a:gd name="connsiteX3" fmla="*/ 1468120 w 3576320"/>
                <a:gd name="connsiteY3" fmla="*/ 1376680 h 1401445"/>
                <a:gd name="connsiteX4" fmla="*/ 2199640 w 3576320"/>
                <a:gd name="connsiteY4" fmla="*/ 1391920 h 1401445"/>
                <a:gd name="connsiteX5" fmla="*/ 2992120 w 3576320"/>
                <a:gd name="connsiteY5" fmla="*/ 1330960 h 1401445"/>
                <a:gd name="connsiteX6" fmla="*/ 3576320 w 3576320"/>
                <a:gd name="connsiteY6" fmla="*/ 1320800 h 1401445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5252720 w 5252720"/>
                <a:gd name="connsiteY6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844544 w 5252720"/>
                <a:gd name="connsiteY6" fmla="*/ 1586991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3966464 w 5252720"/>
                <a:gd name="connsiteY6" fmla="*/ 1398015 h 2107184"/>
                <a:gd name="connsiteX7" fmla="*/ 5252720 w 5252720"/>
                <a:gd name="connsiteY7" fmla="*/ 2107184 h 2107184"/>
                <a:gd name="connsiteX0" fmla="*/ 0 w 5252720"/>
                <a:gd name="connsiteY0" fmla="*/ 0 h 2107184"/>
                <a:gd name="connsiteX1" fmla="*/ 416560 w 5252720"/>
                <a:gd name="connsiteY1" fmla="*/ 721360 h 2107184"/>
                <a:gd name="connsiteX2" fmla="*/ 889000 w 5252720"/>
                <a:gd name="connsiteY2" fmla="*/ 1163320 h 2107184"/>
                <a:gd name="connsiteX3" fmla="*/ 1468120 w 5252720"/>
                <a:gd name="connsiteY3" fmla="*/ 1376680 h 2107184"/>
                <a:gd name="connsiteX4" fmla="*/ 2199640 w 5252720"/>
                <a:gd name="connsiteY4" fmla="*/ 1391920 h 2107184"/>
                <a:gd name="connsiteX5" fmla="*/ 2992120 w 5252720"/>
                <a:gd name="connsiteY5" fmla="*/ 1330960 h 2107184"/>
                <a:gd name="connsiteX6" fmla="*/ 4070096 w 5252720"/>
                <a:gd name="connsiteY6" fmla="*/ 1422399 h 2107184"/>
                <a:gd name="connsiteX7" fmla="*/ 5252720 w 5252720"/>
                <a:gd name="connsiteY7" fmla="*/ 2107184 h 2107184"/>
                <a:gd name="connsiteX0" fmla="*/ 0 w 5136896"/>
                <a:gd name="connsiteY0" fmla="*/ 0 h 1960880"/>
                <a:gd name="connsiteX1" fmla="*/ 416560 w 5136896"/>
                <a:gd name="connsiteY1" fmla="*/ 721360 h 1960880"/>
                <a:gd name="connsiteX2" fmla="*/ 889000 w 5136896"/>
                <a:gd name="connsiteY2" fmla="*/ 1163320 h 1960880"/>
                <a:gd name="connsiteX3" fmla="*/ 1468120 w 5136896"/>
                <a:gd name="connsiteY3" fmla="*/ 1376680 h 1960880"/>
                <a:gd name="connsiteX4" fmla="*/ 2199640 w 5136896"/>
                <a:gd name="connsiteY4" fmla="*/ 1391920 h 1960880"/>
                <a:gd name="connsiteX5" fmla="*/ 2992120 w 5136896"/>
                <a:gd name="connsiteY5" fmla="*/ 1330960 h 1960880"/>
                <a:gd name="connsiteX6" fmla="*/ 4070096 w 5136896"/>
                <a:gd name="connsiteY6" fmla="*/ 1422399 h 1960880"/>
                <a:gd name="connsiteX7" fmla="*/ 5136896 w 5136896"/>
                <a:gd name="connsiteY7" fmla="*/ 1960880 h 1960880"/>
                <a:gd name="connsiteX0" fmla="*/ 0 w 5027168"/>
                <a:gd name="connsiteY0" fmla="*/ 0 h 1948688"/>
                <a:gd name="connsiteX1" fmla="*/ 416560 w 5027168"/>
                <a:gd name="connsiteY1" fmla="*/ 721360 h 1948688"/>
                <a:gd name="connsiteX2" fmla="*/ 889000 w 5027168"/>
                <a:gd name="connsiteY2" fmla="*/ 1163320 h 1948688"/>
                <a:gd name="connsiteX3" fmla="*/ 1468120 w 5027168"/>
                <a:gd name="connsiteY3" fmla="*/ 1376680 h 1948688"/>
                <a:gd name="connsiteX4" fmla="*/ 2199640 w 5027168"/>
                <a:gd name="connsiteY4" fmla="*/ 1391920 h 1948688"/>
                <a:gd name="connsiteX5" fmla="*/ 2992120 w 5027168"/>
                <a:gd name="connsiteY5" fmla="*/ 1330960 h 1948688"/>
                <a:gd name="connsiteX6" fmla="*/ 4070096 w 5027168"/>
                <a:gd name="connsiteY6" fmla="*/ 1422399 h 1948688"/>
                <a:gd name="connsiteX7" fmla="*/ 5027168 w 5027168"/>
                <a:gd name="connsiteY7" fmla="*/ 1948688 h 1948688"/>
                <a:gd name="connsiteX0" fmla="*/ 0 w 5027168"/>
                <a:gd name="connsiteY0" fmla="*/ 0 h 1948688"/>
                <a:gd name="connsiteX1" fmla="*/ 416560 w 5027168"/>
                <a:gd name="connsiteY1" fmla="*/ 721360 h 1948688"/>
                <a:gd name="connsiteX2" fmla="*/ 889000 w 5027168"/>
                <a:gd name="connsiteY2" fmla="*/ 1163320 h 1948688"/>
                <a:gd name="connsiteX3" fmla="*/ 1468120 w 5027168"/>
                <a:gd name="connsiteY3" fmla="*/ 1376680 h 1948688"/>
                <a:gd name="connsiteX4" fmla="*/ 2199640 w 5027168"/>
                <a:gd name="connsiteY4" fmla="*/ 1391920 h 1948688"/>
                <a:gd name="connsiteX5" fmla="*/ 2992120 w 5027168"/>
                <a:gd name="connsiteY5" fmla="*/ 1330960 h 1948688"/>
                <a:gd name="connsiteX6" fmla="*/ 4070096 w 5027168"/>
                <a:gd name="connsiteY6" fmla="*/ 1422399 h 1948688"/>
                <a:gd name="connsiteX7" fmla="*/ 5027168 w 5027168"/>
                <a:gd name="connsiteY7" fmla="*/ 1948688 h 1948688"/>
                <a:gd name="connsiteX0" fmla="*/ 0 w 5096336"/>
                <a:gd name="connsiteY0" fmla="*/ 0 h 1983819"/>
                <a:gd name="connsiteX1" fmla="*/ 416560 w 5096336"/>
                <a:gd name="connsiteY1" fmla="*/ 721360 h 1983819"/>
                <a:gd name="connsiteX2" fmla="*/ 889000 w 5096336"/>
                <a:gd name="connsiteY2" fmla="*/ 1163320 h 1983819"/>
                <a:gd name="connsiteX3" fmla="*/ 1468120 w 5096336"/>
                <a:gd name="connsiteY3" fmla="*/ 1376680 h 1983819"/>
                <a:gd name="connsiteX4" fmla="*/ 2199640 w 5096336"/>
                <a:gd name="connsiteY4" fmla="*/ 1391920 h 1983819"/>
                <a:gd name="connsiteX5" fmla="*/ 2992120 w 5096336"/>
                <a:gd name="connsiteY5" fmla="*/ 1330960 h 1983819"/>
                <a:gd name="connsiteX6" fmla="*/ 4070096 w 5096336"/>
                <a:gd name="connsiteY6" fmla="*/ 1422399 h 1983819"/>
                <a:gd name="connsiteX7" fmla="*/ 5027168 w 5096336"/>
                <a:gd name="connsiteY7" fmla="*/ 1948688 h 1983819"/>
                <a:gd name="connsiteX8" fmla="*/ 5021072 w 5096336"/>
                <a:gd name="connsiteY8" fmla="*/ 1934463 h 1983819"/>
                <a:gd name="connsiteX0" fmla="*/ 0 w 5111046"/>
                <a:gd name="connsiteY0" fmla="*/ 113793 h 2064961"/>
                <a:gd name="connsiteX1" fmla="*/ 416560 w 5111046"/>
                <a:gd name="connsiteY1" fmla="*/ 835153 h 2064961"/>
                <a:gd name="connsiteX2" fmla="*/ 889000 w 5111046"/>
                <a:gd name="connsiteY2" fmla="*/ 1277113 h 2064961"/>
                <a:gd name="connsiteX3" fmla="*/ 1468120 w 5111046"/>
                <a:gd name="connsiteY3" fmla="*/ 1490473 h 2064961"/>
                <a:gd name="connsiteX4" fmla="*/ 2199640 w 5111046"/>
                <a:gd name="connsiteY4" fmla="*/ 1505713 h 2064961"/>
                <a:gd name="connsiteX5" fmla="*/ 2992120 w 5111046"/>
                <a:gd name="connsiteY5" fmla="*/ 1444753 h 2064961"/>
                <a:gd name="connsiteX6" fmla="*/ 4070096 w 5111046"/>
                <a:gd name="connsiteY6" fmla="*/ 1536192 h 2064961"/>
                <a:gd name="connsiteX7" fmla="*/ 5027168 w 5111046"/>
                <a:gd name="connsiteY7" fmla="*/ 2062481 h 2064961"/>
                <a:gd name="connsiteX8" fmla="*/ 5069840 w 5111046"/>
                <a:gd name="connsiteY8" fmla="*/ 0 h 2064961"/>
                <a:gd name="connsiteX0" fmla="*/ 0 w 5108885"/>
                <a:gd name="connsiteY0" fmla="*/ 144273 h 2095408"/>
                <a:gd name="connsiteX1" fmla="*/ 416560 w 5108885"/>
                <a:gd name="connsiteY1" fmla="*/ 865633 h 2095408"/>
                <a:gd name="connsiteX2" fmla="*/ 889000 w 5108885"/>
                <a:gd name="connsiteY2" fmla="*/ 1307593 h 2095408"/>
                <a:gd name="connsiteX3" fmla="*/ 1468120 w 5108885"/>
                <a:gd name="connsiteY3" fmla="*/ 1520953 h 2095408"/>
                <a:gd name="connsiteX4" fmla="*/ 2199640 w 5108885"/>
                <a:gd name="connsiteY4" fmla="*/ 1536193 h 2095408"/>
                <a:gd name="connsiteX5" fmla="*/ 2992120 w 5108885"/>
                <a:gd name="connsiteY5" fmla="*/ 1475233 h 2095408"/>
                <a:gd name="connsiteX6" fmla="*/ 4070096 w 5108885"/>
                <a:gd name="connsiteY6" fmla="*/ 1566672 h 2095408"/>
                <a:gd name="connsiteX7" fmla="*/ 5027168 w 5108885"/>
                <a:gd name="connsiteY7" fmla="*/ 2092961 h 2095408"/>
                <a:gd name="connsiteX8" fmla="*/ 5063744 w 5108885"/>
                <a:gd name="connsiteY8" fmla="*/ 0 h 2095408"/>
                <a:gd name="connsiteX0" fmla="*/ 0 w 5032440"/>
                <a:gd name="connsiteY0" fmla="*/ 254001 h 2205021"/>
                <a:gd name="connsiteX1" fmla="*/ 416560 w 5032440"/>
                <a:gd name="connsiteY1" fmla="*/ 975361 h 2205021"/>
                <a:gd name="connsiteX2" fmla="*/ 889000 w 5032440"/>
                <a:gd name="connsiteY2" fmla="*/ 1417321 h 2205021"/>
                <a:gd name="connsiteX3" fmla="*/ 1468120 w 5032440"/>
                <a:gd name="connsiteY3" fmla="*/ 1630681 h 2205021"/>
                <a:gd name="connsiteX4" fmla="*/ 2199640 w 5032440"/>
                <a:gd name="connsiteY4" fmla="*/ 1645921 h 2205021"/>
                <a:gd name="connsiteX5" fmla="*/ 2992120 w 5032440"/>
                <a:gd name="connsiteY5" fmla="*/ 1584961 h 2205021"/>
                <a:gd name="connsiteX6" fmla="*/ 4070096 w 5032440"/>
                <a:gd name="connsiteY6" fmla="*/ 1676400 h 2205021"/>
                <a:gd name="connsiteX7" fmla="*/ 5027168 w 5032440"/>
                <a:gd name="connsiteY7" fmla="*/ 2202689 h 2205021"/>
                <a:gd name="connsiteX8" fmla="*/ 1717040 w 5032440"/>
                <a:gd name="connsiteY8" fmla="*/ 0 h 2205021"/>
                <a:gd name="connsiteX0" fmla="*/ 0 w 5030732"/>
                <a:gd name="connsiteY0" fmla="*/ 16257 h 1967540"/>
                <a:gd name="connsiteX1" fmla="*/ 416560 w 5030732"/>
                <a:gd name="connsiteY1" fmla="*/ 737617 h 1967540"/>
                <a:gd name="connsiteX2" fmla="*/ 889000 w 5030732"/>
                <a:gd name="connsiteY2" fmla="*/ 1179577 h 1967540"/>
                <a:gd name="connsiteX3" fmla="*/ 1468120 w 5030732"/>
                <a:gd name="connsiteY3" fmla="*/ 1392937 h 1967540"/>
                <a:gd name="connsiteX4" fmla="*/ 2199640 w 5030732"/>
                <a:gd name="connsiteY4" fmla="*/ 1408177 h 1967540"/>
                <a:gd name="connsiteX5" fmla="*/ 2992120 w 5030732"/>
                <a:gd name="connsiteY5" fmla="*/ 1347217 h 1967540"/>
                <a:gd name="connsiteX6" fmla="*/ 4070096 w 5030732"/>
                <a:gd name="connsiteY6" fmla="*/ 1438656 h 1967540"/>
                <a:gd name="connsiteX7" fmla="*/ 5027168 w 5030732"/>
                <a:gd name="connsiteY7" fmla="*/ 1964945 h 1967540"/>
                <a:gd name="connsiteX8" fmla="*/ 4064 w 5030732"/>
                <a:gd name="connsiteY8" fmla="*/ 0 h 1967540"/>
                <a:gd name="connsiteX0" fmla="*/ 0 w 5052739"/>
                <a:gd name="connsiteY0" fmla="*/ 16257 h 1967577"/>
                <a:gd name="connsiteX1" fmla="*/ 416560 w 5052739"/>
                <a:gd name="connsiteY1" fmla="*/ 737617 h 1967577"/>
                <a:gd name="connsiteX2" fmla="*/ 889000 w 5052739"/>
                <a:gd name="connsiteY2" fmla="*/ 1179577 h 1967577"/>
                <a:gd name="connsiteX3" fmla="*/ 1468120 w 5052739"/>
                <a:gd name="connsiteY3" fmla="*/ 1392937 h 1967577"/>
                <a:gd name="connsiteX4" fmla="*/ 2199640 w 5052739"/>
                <a:gd name="connsiteY4" fmla="*/ 1408177 h 1967577"/>
                <a:gd name="connsiteX5" fmla="*/ 2992120 w 5052739"/>
                <a:gd name="connsiteY5" fmla="*/ 1347217 h 1967577"/>
                <a:gd name="connsiteX6" fmla="*/ 4070096 w 5052739"/>
                <a:gd name="connsiteY6" fmla="*/ 1438656 h 1967577"/>
                <a:gd name="connsiteX7" fmla="*/ 5027168 w 5052739"/>
                <a:gd name="connsiteY7" fmla="*/ 1964945 h 1967577"/>
                <a:gd name="connsiteX8" fmla="*/ 3003297 w 5052739"/>
                <a:gd name="connsiteY8" fmla="*/ 1188721 h 1967577"/>
                <a:gd name="connsiteX9" fmla="*/ 4064 w 5052739"/>
                <a:gd name="connsiteY9" fmla="*/ 0 h 1967577"/>
                <a:gd name="connsiteX0" fmla="*/ 0 w 5075101"/>
                <a:gd name="connsiteY0" fmla="*/ 321056 h 2272376"/>
                <a:gd name="connsiteX1" fmla="*/ 416560 w 5075101"/>
                <a:gd name="connsiteY1" fmla="*/ 1042416 h 2272376"/>
                <a:gd name="connsiteX2" fmla="*/ 889000 w 5075101"/>
                <a:gd name="connsiteY2" fmla="*/ 1484376 h 2272376"/>
                <a:gd name="connsiteX3" fmla="*/ 1468120 w 5075101"/>
                <a:gd name="connsiteY3" fmla="*/ 1697736 h 2272376"/>
                <a:gd name="connsiteX4" fmla="*/ 2199640 w 5075101"/>
                <a:gd name="connsiteY4" fmla="*/ 1712976 h 2272376"/>
                <a:gd name="connsiteX5" fmla="*/ 2992120 w 5075101"/>
                <a:gd name="connsiteY5" fmla="*/ 1652016 h 2272376"/>
                <a:gd name="connsiteX6" fmla="*/ 4070096 w 5075101"/>
                <a:gd name="connsiteY6" fmla="*/ 1743455 h 2272376"/>
                <a:gd name="connsiteX7" fmla="*/ 5027168 w 5075101"/>
                <a:gd name="connsiteY7" fmla="*/ 2269744 h 2272376"/>
                <a:gd name="connsiteX8" fmla="*/ 4618737 w 5075101"/>
                <a:gd name="connsiteY8" fmla="*/ 0 h 2272376"/>
                <a:gd name="connsiteX9" fmla="*/ 4064 w 5075101"/>
                <a:gd name="connsiteY9" fmla="*/ 304799 h 2272376"/>
                <a:gd name="connsiteX0" fmla="*/ 0 w 5075101"/>
                <a:gd name="connsiteY0" fmla="*/ 321056 h 2269744"/>
                <a:gd name="connsiteX1" fmla="*/ 416560 w 5075101"/>
                <a:gd name="connsiteY1" fmla="*/ 1042416 h 2269744"/>
                <a:gd name="connsiteX2" fmla="*/ 889000 w 5075101"/>
                <a:gd name="connsiteY2" fmla="*/ 1484376 h 2269744"/>
                <a:gd name="connsiteX3" fmla="*/ 1468120 w 5075101"/>
                <a:gd name="connsiteY3" fmla="*/ 1697736 h 2269744"/>
                <a:gd name="connsiteX4" fmla="*/ 2199640 w 5075101"/>
                <a:gd name="connsiteY4" fmla="*/ 1712976 h 2269744"/>
                <a:gd name="connsiteX5" fmla="*/ 2992120 w 5075101"/>
                <a:gd name="connsiteY5" fmla="*/ 1652016 h 2269744"/>
                <a:gd name="connsiteX6" fmla="*/ 4070096 w 5075101"/>
                <a:gd name="connsiteY6" fmla="*/ 1743455 h 2269744"/>
                <a:gd name="connsiteX7" fmla="*/ 5027168 w 5075101"/>
                <a:gd name="connsiteY7" fmla="*/ 2269744 h 2269744"/>
                <a:gd name="connsiteX8" fmla="*/ 4618737 w 5075101"/>
                <a:gd name="connsiteY8" fmla="*/ 0 h 2269744"/>
                <a:gd name="connsiteX9" fmla="*/ 4064 w 5075101"/>
                <a:gd name="connsiteY9" fmla="*/ 304799 h 2269744"/>
                <a:gd name="connsiteX0" fmla="*/ 0 w 5110129"/>
                <a:gd name="connsiteY0" fmla="*/ 321056 h 2269744"/>
                <a:gd name="connsiteX1" fmla="*/ 416560 w 5110129"/>
                <a:gd name="connsiteY1" fmla="*/ 1042416 h 2269744"/>
                <a:gd name="connsiteX2" fmla="*/ 889000 w 5110129"/>
                <a:gd name="connsiteY2" fmla="*/ 1484376 h 2269744"/>
                <a:gd name="connsiteX3" fmla="*/ 1468120 w 5110129"/>
                <a:gd name="connsiteY3" fmla="*/ 1697736 h 2269744"/>
                <a:gd name="connsiteX4" fmla="*/ 2199640 w 5110129"/>
                <a:gd name="connsiteY4" fmla="*/ 1712976 h 2269744"/>
                <a:gd name="connsiteX5" fmla="*/ 2992120 w 5110129"/>
                <a:gd name="connsiteY5" fmla="*/ 1652016 h 2269744"/>
                <a:gd name="connsiteX6" fmla="*/ 4070096 w 5110129"/>
                <a:gd name="connsiteY6" fmla="*/ 1743455 h 2269744"/>
                <a:gd name="connsiteX7" fmla="*/ 5027168 w 5110129"/>
                <a:gd name="connsiteY7" fmla="*/ 2269744 h 2269744"/>
                <a:gd name="connsiteX8" fmla="*/ 4618737 w 5110129"/>
                <a:gd name="connsiteY8" fmla="*/ 0 h 2269744"/>
                <a:gd name="connsiteX9" fmla="*/ 4064 w 5110129"/>
                <a:gd name="connsiteY9" fmla="*/ 304799 h 2269744"/>
                <a:gd name="connsiteX0" fmla="*/ 0 w 5130550"/>
                <a:gd name="connsiteY0" fmla="*/ 254000 h 2202688"/>
                <a:gd name="connsiteX1" fmla="*/ 416560 w 5130550"/>
                <a:gd name="connsiteY1" fmla="*/ 975360 h 2202688"/>
                <a:gd name="connsiteX2" fmla="*/ 889000 w 5130550"/>
                <a:gd name="connsiteY2" fmla="*/ 1417320 h 2202688"/>
                <a:gd name="connsiteX3" fmla="*/ 1468120 w 5130550"/>
                <a:gd name="connsiteY3" fmla="*/ 1630680 h 2202688"/>
                <a:gd name="connsiteX4" fmla="*/ 2199640 w 5130550"/>
                <a:gd name="connsiteY4" fmla="*/ 1645920 h 2202688"/>
                <a:gd name="connsiteX5" fmla="*/ 2992120 w 5130550"/>
                <a:gd name="connsiteY5" fmla="*/ 1584960 h 2202688"/>
                <a:gd name="connsiteX6" fmla="*/ 4070096 w 5130550"/>
                <a:gd name="connsiteY6" fmla="*/ 1676399 h 2202688"/>
                <a:gd name="connsiteX7" fmla="*/ 5027168 w 5130550"/>
                <a:gd name="connsiteY7" fmla="*/ 2202688 h 2202688"/>
                <a:gd name="connsiteX8" fmla="*/ 4655313 w 5130550"/>
                <a:gd name="connsiteY8" fmla="*/ 0 h 2202688"/>
                <a:gd name="connsiteX9" fmla="*/ 4064 w 5130550"/>
                <a:gd name="connsiteY9" fmla="*/ 237743 h 2202688"/>
                <a:gd name="connsiteX0" fmla="*/ 0 w 5027168"/>
                <a:gd name="connsiteY0" fmla="*/ 254000 h 2202688"/>
                <a:gd name="connsiteX1" fmla="*/ 416560 w 5027168"/>
                <a:gd name="connsiteY1" fmla="*/ 975360 h 2202688"/>
                <a:gd name="connsiteX2" fmla="*/ 889000 w 5027168"/>
                <a:gd name="connsiteY2" fmla="*/ 1417320 h 2202688"/>
                <a:gd name="connsiteX3" fmla="*/ 1468120 w 5027168"/>
                <a:gd name="connsiteY3" fmla="*/ 1630680 h 2202688"/>
                <a:gd name="connsiteX4" fmla="*/ 2199640 w 5027168"/>
                <a:gd name="connsiteY4" fmla="*/ 1645920 h 2202688"/>
                <a:gd name="connsiteX5" fmla="*/ 2992120 w 5027168"/>
                <a:gd name="connsiteY5" fmla="*/ 1584960 h 2202688"/>
                <a:gd name="connsiteX6" fmla="*/ 4070096 w 5027168"/>
                <a:gd name="connsiteY6" fmla="*/ 1676399 h 2202688"/>
                <a:gd name="connsiteX7" fmla="*/ 5027168 w 5027168"/>
                <a:gd name="connsiteY7" fmla="*/ 2202688 h 2202688"/>
                <a:gd name="connsiteX8" fmla="*/ 4655313 w 5027168"/>
                <a:gd name="connsiteY8" fmla="*/ 0 h 2202688"/>
                <a:gd name="connsiteX9" fmla="*/ 4064 w 5027168"/>
                <a:gd name="connsiteY9" fmla="*/ 237743 h 2202688"/>
                <a:gd name="connsiteX0" fmla="*/ 0 w 5027168"/>
                <a:gd name="connsiteY0" fmla="*/ 58928 h 2007616"/>
                <a:gd name="connsiteX1" fmla="*/ 416560 w 5027168"/>
                <a:gd name="connsiteY1" fmla="*/ 780288 h 2007616"/>
                <a:gd name="connsiteX2" fmla="*/ 889000 w 5027168"/>
                <a:gd name="connsiteY2" fmla="*/ 1222248 h 2007616"/>
                <a:gd name="connsiteX3" fmla="*/ 1468120 w 5027168"/>
                <a:gd name="connsiteY3" fmla="*/ 1435608 h 2007616"/>
                <a:gd name="connsiteX4" fmla="*/ 2199640 w 5027168"/>
                <a:gd name="connsiteY4" fmla="*/ 1450848 h 2007616"/>
                <a:gd name="connsiteX5" fmla="*/ 2992120 w 5027168"/>
                <a:gd name="connsiteY5" fmla="*/ 1389888 h 2007616"/>
                <a:gd name="connsiteX6" fmla="*/ 4070096 w 5027168"/>
                <a:gd name="connsiteY6" fmla="*/ 1481327 h 2007616"/>
                <a:gd name="connsiteX7" fmla="*/ 5027168 w 5027168"/>
                <a:gd name="connsiteY7" fmla="*/ 2007616 h 2007616"/>
                <a:gd name="connsiteX8" fmla="*/ 4862577 w 5027168"/>
                <a:gd name="connsiteY8" fmla="*/ 0 h 2007616"/>
                <a:gd name="connsiteX9" fmla="*/ 4064 w 5027168"/>
                <a:gd name="connsiteY9" fmla="*/ 42671 h 2007616"/>
                <a:gd name="connsiteX0" fmla="*/ 0 w 5027168"/>
                <a:gd name="connsiteY0" fmla="*/ 58928 h 2007616"/>
                <a:gd name="connsiteX1" fmla="*/ 416560 w 5027168"/>
                <a:gd name="connsiteY1" fmla="*/ 780288 h 2007616"/>
                <a:gd name="connsiteX2" fmla="*/ 889000 w 5027168"/>
                <a:gd name="connsiteY2" fmla="*/ 1222248 h 2007616"/>
                <a:gd name="connsiteX3" fmla="*/ 1468120 w 5027168"/>
                <a:gd name="connsiteY3" fmla="*/ 1435608 h 2007616"/>
                <a:gd name="connsiteX4" fmla="*/ 2199640 w 5027168"/>
                <a:gd name="connsiteY4" fmla="*/ 1450848 h 2007616"/>
                <a:gd name="connsiteX5" fmla="*/ 2992120 w 5027168"/>
                <a:gd name="connsiteY5" fmla="*/ 1389888 h 2007616"/>
                <a:gd name="connsiteX6" fmla="*/ 4070096 w 5027168"/>
                <a:gd name="connsiteY6" fmla="*/ 1481327 h 2007616"/>
                <a:gd name="connsiteX7" fmla="*/ 5027168 w 5027168"/>
                <a:gd name="connsiteY7" fmla="*/ 2007616 h 2007616"/>
                <a:gd name="connsiteX8" fmla="*/ 4862577 w 5027168"/>
                <a:gd name="connsiteY8" fmla="*/ 0 h 2007616"/>
                <a:gd name="connsiteX9" fmla="*/ 4064 w 5027168"/>
                <a:gd name="connsiteY9" fmla="*/ 42671 h 2007616"/>
                <a:gd name="connsiteX0" fmla="*/ 1016 w 5028184"/>
                <a:gd name="connsiteY0" fmla="*/ 58928 h 2007616"/>
                <a:gd name="connsiteX1" fmla="*/ 417576 w 5028184"/>
                <a:gd name="connsiteY1" fmla="*/ 780288 h 2007616"/>
                <a:gd name="connsiteX2" fmla="*/ 890016 w 5028184"/>
                <a:gd name="connsiteY2" fmla="*/ 1222248 h 2007616"/>
                <a:gd name="connsiteX3" fmla="*/ 1469136 w 5028184"/>
                <a:gd name="connsiteY3" fmla="*/ 1435608 h 2007616"/>
                <a:gd name="connsiteX4" fmla="*/ 2200656 w 5028184"/>
                <a:gd name="connsiteY4" fmla="*/ 1450848 h 2007616"/>
                <a:gd name="connsiteX5" fmla="*/ 2993136 w 5028184"/>
                <a:gd name="connsiteY5" fmla="*/ 1389888 h 2007616"/>
                <a:gd name="connsiteX6" fmla="*/ 4071112 w 5028184"/>
                <a:gd name="connsiteY6" fmla="*/ 1481327 h 2007616"/>
                <a:gd name="connsiteX7" fmla="*/ 5028184 w 5028184"/>
                <a:gd name="connsiteY7" fmla="*/ 2007616 h 2007616"/>
                <a:gd name="connsiteX8" fmla="*/ 4863593 w 5028184"/>
                <a:gd name="connsiteY8" fmla="*/ 0 h 2007616"/>
                <a:gd name="connsiteX9" fmla="*/ 0 w 5028184"/>
                <a:gd name="connsiteY9" fmla="*/ 60451 h 2007616"/>
                <a:gd name="connsiteX0" fmla="*/ 16256 w 5043424"/>
                <a:gd name="connsiteY0" fmla="*/ 84837 h 2033525"/>
                <a:gd name="connsiteX1" fmla="*/ 432816 w 5043424"/>
                <a:gd name="connsiteY1" fmla="*/ 806197 h 2033525"/>
                <a:gd name="connsiteX2" fmla="*/ 905256 w 5043424"/>
                <a:gd name="connsiteY2" fmla="*/ 1248157 h 2033525"/>
                <a:gd name="connsiteX3" fmla="*/ 1484376 w 5043424"/>
                <a:gd name="connsiteY3" fmla="*/ 1461517 h 2033525"/>
                <a:gd name="connsiteX4" fmla="*/ 2215896 w 5043424"/>
                <a:gd name="connsiteY4" fmla="*/ 1476757 h 2033525"/>
                <a:gd name="connsiteX5" fmla="*/ 3008376 w 5043424"/>
                <a:gd name="connsiteY5" fmla="*/ 1415797 h 2033525"/>
                <a:gd name="connsiteX6" fmla="*/ 4086352 w 5043424"/>
                <a:gd name="connsiteY6" fmla="*/ 1507236 h 2033525"/>
                <a:gd name="connsiteX7" fmla="*/ 5043424 w 5043424"/>
                <a:gd name="connsiteY7" fmla="*/ 2033525 h 2033525"/>
                <a:gd name="connsiteX8" fmla="*/ 4878833 w 5043424"/>
                <a:gd name="connsiteY8" fmla="*/ 25909 h 2033525"/>
                <a:gd name="connsiteX9" fmla="*/ 0 w 5043424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0" fmla="*/ 0 w 5044948"/>
                <a:gd name="connsiteY0" fmla="*/ 3557 h 2033525"/>
                <a:gd name="connsiteX1" fmla="*/ 434340 w 5044948"/>
                <a:gd name="connsiteY1" fmla="*/ 806197 h 2033525"/>
                <a:gd name="connsiteX2" fmla="*/ 906780 w 5044948"/>
                <a:gd name="connsiteY2" fmla="*/ 1248157 h 2033525"/>
                <a:gd name="connsiteX3" fmla="*/ 1485900 w 5044948"/>
                <a:gd name="connsiteY3" fmla="*/ 1461517 h 2033525"/>
                <a:gd name="connsiteX4" fmla="*/ 2217420 w 5044948"/>
                <a:gd name="connsiteY4" fmla="*/ 1476757 h 2033525"/>
                <a:gd name="connsiteX5" fmla="*/ 3009900 w 5044948"/>
                <a:gd name="connsiteY5" fmla="*/ 1415797 h 2033525"/>
                <a:gd name="connsiteX6" fmla="*/ 4087876 w 5044948"/>
                <a:gd name="connsiteY6" fmla="*/ 1507236 h 2033525"/>
                <a:gd name="connsiteX7" fmla="*/ 5044948 w 5044948"/>
                <a:gd name="connsiteY7" fmla="*/ 2033525 h 2033525"/>
                <a:gd name="connsiteX8" fmla="*/ 4880357 w 5044948"/>
                <a:gd name="connsiteY8" fmla="*/ 25909 h 2033525"/>
                <a:gd name="connsiteX9" fmla="*/ 1524 w 5044948"/>
                <a:gd name="connsiteY9" fmla="*/ 0 h 2033525"/>
                <a:gd name="connsiteX10" fmla="*/ 0 w 5044948"/>
                <a:gd name="connsiteY10" fmla="*/ 3557 h 2033525"/>
                <a:gd name="connsiteX0" fmla="*/ 0 w 5795660"/>
                <a:gd name="connsiteY0" fmla="*/ 3557 h 2033525"/>
                <a:gd name="connsiteX1" fmla="*/ 434340 w 5795660"/>
                <a:gd name="connsiteY1" fmla="*/ 806197 h 2033525"/>
                <a:gd name="connsiteX2" fmla="*/ 906780 w 5795660"/>
                <a:gd name="connsiteY2" fmla="*/ 1248157 h 2033525"/>
                <a:gd name="connsiteX3" fmla="*/ 1485900 w 5795660"/>
                <a:gd name="connsiteY3" fmla="*/ 1461517 h 2033525"/>
                <a:gd name="connsiteX4" fmla="*/ 2217420 w 5795660"/>
                <a:gd name="connsiteY4" fmla="*/ 1476757 h 2033525"/>
                <a:gd name="connsiteX5" fmla="*/ 3009900 w 5795660"/>
                <a:gd name="connsiteY5" fmla="*/ 1415797 h 2033525"/>
                <a:gd name="connsiteX6" fmla="*/ 4087876 w 5795660"/>
                <a:gd name="connsiteY6" fmla="*/ 1507236 h 2033525"/>
                <a:gd name="connsiteX7" fmla="*/ 5044948 w 5795660"/>
                <a:gd name="connsiteY7" fmla="*/ 2033525 h 2033525"/>
                <a:gd name="connsiteX8" fmla="*/ 5794757 w 5795660"/>
                <a:gd name="connsiteY8" fmla="*/ 41149 h 2033525"/>
                <a:gd name="connsiteX9" fmla="*/ 1524 w 5795660"/>
                <a:gd name="connsiteY9" fmla="*/ 0 h 2033525"/>
                <a:gd name="connsiteX10" fmla="*/ 0 w 5795660"/>
                <a:gd name="connsiteY10" fmla="*/ 3557 h 2033525"/>
                <a:gd name="connsiteX0" fmla="*/ 0 w 5796159"/>
                <a:gd name="connsiteY0" fmla="*/ 3557 h 2029715"/>
                <a:gd name="connsiteX1" fmla="*/ 434340 w 5796159"/>
                <a:gd name="connsiteY1" fmla="*/ 806197 h 2029715"/>
                <a:gd name="connsiteX2" fmla="*/ 906780 w 5796159"/>
                <a:gd name="connsiteY2" fmla="*/ 1248157 h 2029715"/>
                <a:gd name="connsiteX3" fmla="*/ 1485900 w 5796159"/>
                <a:gd name="connsiteY3" fmla="*/ 1461517 h 2029715"/>
                <a:gd name="connsiteX4" fmla="*/ 2217420 w 5796159"/>
                <a:gd name="connsiteY4" fmla="*/ 1476757 h 2029715"/>
                <a:gd name="connsiteX5" fmla="*/ 3009900 w 5796159"/>
                <a:gd name="connsiteY5" fmla="*/ 1415797 h 2029715"/>
                <a:gd name="connsiteX6" fmla="*/ 4087876 w 5796159"/>
                <a:gd name="connsiteY6" fmla="*/ 1507236 h 2029715"/>
                <a:gd name="connsiteX7" fmla="*/ 5357368 w 5796159"/>
                <a:gd name="connsiteY7" fmla="*/ 2029715 h 2029715"/>
                <a:gd name="connsiteX8" fmla="*/ 5794757 w 5796159"/>
                <a:gd name="connsiteY8" fmla="*/ 41149 h 2029715"/>
                <a:gd name="connsiteX9" fmla="*/ 1524 w 5796159"/>
                <a:gd name="connsiteY9" fmla="*/ 0 h 2029715"/>
                <a:gd name="connsiteX10" fmla="*/ 0 w 5796159"/>
                <a:gd name="connsiteY10" fmla="*/ 3557 h 2029715"/>
                <a:gd name="connsiteX0" fmla="*/ 0 w 5795626"/>
                <a:gd name="connsiteY0" fmla="*/ 3557 h 2029715"/>
                <a:gd name="connsiteX1" fmla="*/ 434340 w 5795626"/>
                <a:gd name="connsiteY1" fmla="*/ 806197 h 2029715"/>
                <a:gd name="connsiteX2" fmla="*/ 906780 w 5795626"/>
                <a:gd name="connsiteY2" fmla="*/ 1248157 h 2029715"/>
                <a:gd name="connsiteX3" fmla="*/ 1485900 w 5795626"/>
                <a:gd name="connsiteY3" fmla="*/ 1461517 h 2029715"/>
                <a:gd name="connsiteX4" fmla="*/ 2217420 w 5795626"/>
                <a:gd name="connsiteY4" fmla="*/ 1476757 h 2029715"/>
                <a:gd name="connsiteX5" fmla="*/ 3009900 w 5795626"/>
                <a:gd name="connsiteY5" fmla="*/ 1415797 h 2029715"/>
                <a:gd name="connsiteX6" fmla="*/ 4087876 w 5795626"/>
                <a:gd name="connsiteY6" fmla="*/ 1507236 h 2029715"/>
                <a:gd name="connsiteX7" fmla="*/ 5010658 w 5795626"/>
                <a:gd name="connsiteY7" fmla="*/ 2029715 h 2029715"/>
                <a:gd name="connsiteX8" fmla="*/ 5794757 w 5795626"/>
                <a:gd name="connsiteY8" fmla="*/ 41149 h 2029715"/>
                <a:gd name="connsiteX9" fmla="*/ 1524 w 5795626"/>
                <a:gd name="connsiteY9" fmla="*/ 0 h 2029715"/>
                <a:gd name="connsiteX10" fmla="*/ 0 w 5795626"/>
                <a:gd name="connsiteY10" fmla="*/ 3557 h 2029715"/>
                <a:gd name="connsiteX0" fmla="*/ 0 w 5795626"/>
                <a:gd name="connsiteY0" fmla="*/ 3557 h 2029715"/>
                <a:gd name="connsiteX1" fmla="*/ 434340 w 5795626"/>
                <a:gd name="connsiteY1" fmla="*/ 806197 h 2029715"/>
                <a:gd name="connsiteX2" fmla="*/ 906780 w 5795626"/>
                <a:gd name="connsiteY2" fmla="*/ 1248157 h 2029715"/>
                <a:gd name="connsiteX3" fmla="*/ 1485900 w 5795626"/>
                <a:gd name="connsiteY3" fmla="*/ 1461517 h 2029715"/>
                <a:gd name="connsiteX4" fmla="*/ 2217420 w 5795626"/>
                <a:gd name="connsiteY4" fmla="*/ 1476757 h 2029715"/>
                <a:gd name="connsiteX5" fmla="*/ 3009900 w 5795626"/>
                <a:gd name="connsiteY5" fmla="*/ 1415797 h 2029715"/>
                <a:gd name="connsiteX6" fmla="*/ 4087876 w 5795626"/>
                <a:gd name="connsiteY6" fmla="*/ 1507236 h 2029715"/>
                <a:gd name="connsiteX7" fmla="*/ 5010658 w 5795626"/>
                <a:gd name="connsiteY7" fmla="*/ 2029715 h 2029715"/>
                <a:gd name="connsiteX8" fmla="*/ 5794757 w 5795626"/>
                <a:gd name="connsiteY8" fmla="*/ 41149 h 2029715"/>
                <a:gd name="connsiteX9" fmla="*/ 1524 w 5795626"/>
                <a:gd name="connsiteY9" fmla="*/ 0 h 2029715"/>
                <a:gd name="connsiteX10" fmla="*/ 0 w 5795626"/>
                <a:gd name="connsiteY10" fmla="*/ 3557 h 2029715"/>
                <a:gd name="connsiteX0" fmla="*/ 0 w 5795637"/>
                <a:gd name="connsiteY0" fmla="*/ 3557 h 2029715"/>
                <a:gd name="connsiteX1" fmla="*/ 434340 w 5795637"/>
                <a:gd name="connsiteY1" fmla="*/ 806197 h 2029715"/>
                <a:gd name="connsiteX2" fmla="*/ 906780 w 5795637"/>
                <a:gd name="connsiteY2" fmla="*/ 1248157 h 2029715"/>
                <a:gd name="connsiteX3" fmla="*/ 1485900 w 5795637"/>
                <a:gd name="connsiteY3" fmla="*/ 1461517 h 2029715"/>
                <a:gd name="connsiteX4" fmla="*/ 2217420 w 5795637"/>
                <a:gd name="connsiteY4" fmla="*/ 1476757 h 2029715"/>
                <a:gd name="connsiteX5" fmla="*/ 3009900 w 5795637"/>
                <a:gd name="connsiteY5" fmla="*/ 1415797 h 2029715"/>
                <a:gd name="connsiteX6" fmla="*/ 4087876 w 5795637"/>
                <a:gd name="connsiteY6" fmla="*/ 1507236 h 2029715"/>
                <a:gd name="connsiteX7" fmla="*/ 5010658 w 5795637"/>
                <a:gd name="connsiteY7" fmla="*/ 2029715 h 2029715"/>
                <a:gd name="connsiteX8" fmla="*/ 5794757 w 5795637"/>
                <a:gd name="connsiteY8" fmla="*/ 41149 h 2029715"/>
                <a:gd name="connsiteX9" fmla="*/ 1524 w 5795637"/>
                <a:gd name="connsiteY9" fmla="*/ 0 h 2029715"/>
                <a:gd name="connsiteX10" fmla="*/ 0 w 5795637"/>
                <a:gd name="connsiteY10" fmla="*/ 3557 h 2029715"/>
                <a:gd name="connsiteX0" fmla="*/ 0 w 5301414"/>
                <a:gd name="connsiteY0" fmla="*/ 19558 h 2045716"/>
                <a:gd name="connsiteX1" fmla="*/ 434340 w 5301414"/>
                <a:gd name="connsiteY1" fmla="*/ 822198 h 2045716"/>
                <a:gd name="connsiteX2" fmla="*/ 906780 w 5301414"/>
                <a:gd name="connsiteY2" fmla="*/ 1264158 h 2045716"/>
                <a:gd name="connsiteX3" fmla="*/ 1485900 w 5301414"/>
                <a:gd name="connsiteY3" fmla="*/ 1477518 h 2045716"/>
                <a:gd name="connsiteX4" fmla="*/ 2217420 w 5301414"/>
                <a:gd name="connsiteY4" fmla="*/ 1492758 h 2045716"/>
                <a:gd name="connsiteX5" fmla="*/ 3009900 w 5301414"/>
                <a:gd name="connsiteY5" fmla="*/ 1431798 h 2045716"/>
                <a:gd name="connsiteX6" fmla="*/ 4087876 w 5301414"/>
                <a:gd name="connsiteY6" fmla="*/ 1523237 h 2045716"/>
                <a:gd name="connsiteX7" fmla="*/ 5010658 w 5301414"/>
                <a:gd name="connsiteY7" fmla="*/ 2045716 h 2045716"/>
                <a:gd name="connsiteX8" fmla="*/ 5299457 w 5301414"/>
                <a:gd name="connsiteY8" fmla="*/ 0 h 2045716"/>
                <a:gd name="connsiteX9" fmla="*/ 1524 w 5301414"/>
                <a:gd name="connsiteY9" fmla="*/ 16001 h 2045716"/>
                <a:gd name="connsiteX10" fmla="*/ 0 w 5301414"/>
                <a:gd name="connsiteY10" fmla="*/ 19558 h 2045716"/>
                <a:gd name="connsiteX0" fmla="*/ 0 w 5299457"/>
                <a:gd name="connsiteY0" fmla="*/ 19558 h 2045716"/>
                <a:gd name="connsiteX1" fmla="*/ 434340 w 5299457"/>
                <a:gd name="connsiteY1" fmla="*/ 822198 h 2045716"/>
                <a:gd name="connsiteX2" fmla="*/ 906780 w 5299457"/>
                <a:gd name="connsiteY2" fmla="*/ 1264158 h 2045716"/>
                <a:gd name="connsiteX3" fmla="*/ 1485900 w 5299457"/>
                <a:gd name="connsiteY3" fmla="*/ 1477518 h 2045716"/>
                <a:gd name="connsiteX4" fmla="*/ 2217420 w 5299457"/>
                <a:gd name="connsiteY4" fmla="*/ 1492758 h 2045716"/>
                <a:gd name="connsiteX5" fmla="*/ 3009900 w 5299457"/>
                <a:gd name="connsiteY5" fmla="*/ 1431798 h 2045716"/>
                <a:gd name="connsiteX6" fmla="*/ 4087876 w 5299457"/>
                <a:gd name="connsiteY6" fmla="*/ 1523237 h 2045716"/>
                <a:gd name="connsiteX7" fmla="*/ 5010658 w 5299457"/>
                <a:gd name="connsiteY7" fmla="*/ 2045716 h 2045716"/>
                <a:gd name="connsiteX8" fmla="*/ 5299457 w 5299457"/>
                <a:gd name="connsiteY8" fmla="*/ 0 h 2045716"/>
                <a:gd name="connsiteX9" fmla="*/ 1524 w 5299457"/>
                <a:gd name="connsiteY9" fmla="*/ 16001 h 2045716"/>
                <a:gd name="connsiteX10" fmla="*/ 0 w 5299457"/>
                <a:gd name="connsiteY10" fmla="*/ 19558 h 204571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  <a:gd name="connsiteX0" fmla="*/ 0 w 5299457"/>
                <a:gd name="connsiteY0" fmla="*/ 19558 h 1965706"/>
                <a:gd name="connsiteX1" fmla="*/ 434340 w 5299457"/>
                <a:gd name="connsiteY1" fmla="*/ 822198 h 1965706"/>
                <a:gd name="connsiteX2" fmla="*/ 906780 w 5299457"/>
                <a:gd name="connsiteY2" fmla="*/ 1264158 h 1965706"/>
                <a:gd name="connsiteX3" fmla="*/ 1485900 w 5299457"/>
                <a:gd name="connsiteY3" fmla="*/ 1477518 h 1965706"/>
                <a:gd name="connsiteX4" fmla="*/ 2217420 w 5299457"/>
                <a:gd name="connsiteY4" fmla="*/ 1492758 h 1965706"/>
                <a:gd name="connsiteX5" fmla="*/ 3009900 w 5299457"/>
                <a:gd name="connsiteY5" fmla="*/ 1431798 h 1965706"/>
                <a:gd name="connsiteX6" fmla="*/ 4087876 w 5299457"/>
                <a:gd name="connsiteY6" fmla="*/ 1523237 h 1965706"/>
                <a:gd name="connsiteX7" fmla="*/ 4930648 w 5299457"/>
                <a:gd name="connsiteY7" fmla="*/ 1965706 h 1965706"/>
                <a:gd name="connsiteX8" fmla="*/ 5299457 w 5299457"/>
                <a:gd name="connsiteY8" fmla="*/ 0 h 1965706"/>
                <a:gd name="connsiteX9" fmla="*/ 1524 w 5299457"/>
                <a:gd name="connsiteY9" fmla="*/ 16001 h 1965706"/>
                <a:gd name="connsiteX10" fmla="*/ 0 w 5299457"/>
                <a:gd name="connsiteY10" fmla="*/ 19558 h 196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99457" h="1965706">
                  <a:moveTo>
                    <a:pt x="0" y="19558"/>
                  </a:moveTo>
                  <a:cubicBezTo>
                    <a:pt x="134196" y="283294"/>
                    <a:pt x="242570" y="589365"/>
                    <a:pt x="434340" y="822198"/>
                  </a:cubicBezTo>
                  <a:cubicBezTo>
                    <a:pt x="626110" y="1055031"/>
                    <a:pt x="731520" y="1154938"/>
                    <a:pt x="906780" y="1264158"/>
                  </a:cubicBezTo>
                  <a:cubicBezTo>
                    <a:pt x="1082040" y="1373378"/>
                    <a:pt x="1267460" y="1439418"/>
                    <a:pt x="1485900" y="1477518"/>
                  </a:cubicBezTo>
                  <a:cubicBezTo>
                    <a:pt x="1704340" y="1515618"/>
                    <a:pt x="1963420" y="1500378"/>
                    <a:pt x="2217420" y="1492758"/>
                  </a:cubicBezTo>
                  <a:cubicBezTo>
                    <a:pt x="2471420" y="1485138"/>
                    <a:pt x="2870877" y="1441958"/>
                    <a:pt x="3009900" y="1431798"/>
                  </a:cubicBezTo>
                  <a:cubicBezTo>
                    <a:pt x="3320855" y="1409073"/>
                    <a:pt x="3732192" y="1396152"/>
                    <a:pt x="4087876" y="1523237"/>
                  </a:cubicBezTo>
                  <a:cubicBezTo>
                    <a:pt x="4443560" y="1650322"/>
                    <a:pt x="4607814" y="1784096"/>
                    <a:pt x="4930648" y="1965706"/>
                  </a:cubicBezTo>
                  <a:cubicBezTo>
                    <a:pt x="4867910" y="1504188"/>
                    <a:pt x="5202429" y="750401"/>
                    <a:pt x="5299457" y="0"/>
                  </a:cubicBezTo>
                  <a:lnTo>
                    <a:pt x="1524" y="16001"/>
                  </a:lnTo>
                  <a:lnTo>
                    <a:pt x="0" y="19558"/>
                  </a:lnTo>
                  <a:close/>
                </a:path>
              </a:pathLst>
            </a:custGeom>
            <a:gradFill>
              <a:gsLst>
                <a:gs pos="0">
                  <a:srgbClr val="52AEA3"/>
                </a:gs>
                <a:gs pos="58000">
                  <a:srgbClr val="1A4A37"/>
                </a:gs>
                <a:gs pos="100000">
                  <a:srgbClr val="FFEBAB">
                    <a:alpha val="46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8" name="Полилиния: фигура 237">
              <a:extLst>
                <a:ext uri="{FF2B5EF4-FFF2-40B4-BE49-F238E27FC236}">
                  <a16:creationId xmlns:a16="http://schemas.microsoft.com/office/drawing/2014/main" id="{0367031E-E1B3-4E9E-9333-B6B51558FAF3}"/>
                </a:ext>
              </a:extLst>
            </p:cNvPr>
            <p:cNvSpPr/>
            <p:nvPr/>
          </p:nvSpPr>
          <p:spPr>
            <a:xfrm>
              <a:off x="4727377" y="-311146"/>
              <a:ext cx="7581860" cy="3277105"/>
            </a:xfrm>
            <a:custGeom>
              <a:avLst/>
              <a:gdLst>
                <a:gd name="connsiteX0" fmla="*/ 0 w 4901184"/>
                <a:gd name="connsiteY0" fmla="*/ 0 h 1767840"/>
                <a:gd name="connsiteX1" fmla="*/ 469392 w 4901184"/>
                <a:gd name="connsiteY1" fmla="*/ 58521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3385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22448 w 4901184"/>
                <a:gd name="connsiteY4" fmla="*/ 1146048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02736 w 4901184"/>
                <a:gd name="connsiteY5" fmla="*/ 113995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35121 w 4901184"/>
                <a:gd name="connsiteY5" fmla="*/ 1160907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635121 w 4901184"/>
                <a:gd name="connsiteY5" fmla="*/ 1160907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901184 w 4901184"/>
                <a:gd name="connsiteY6" fmla="*/ 1767840 h 1767840"/>
                <a:gd name="connsiteX0" fmla="*/ 0 w 4901184"/>
                <a:gd name="connsiteY0" fmla="*/ 0 h 1767840"/>
                <a:gd name="connsiteX1" fmla="*/ 456057 w 4901184"/>
                <a:gd name="connsiteY1" fmla="*/ 539496 h 1767840"/>
                <a:gd name="connsiteX2" fmla="*/ 1024128 w 4901184"/>
                <a:gd name="connsiteY2" fmla="*/ 908304 h 1767840"/>
                <a:gd name="connsiteX3" fmla="*/ 1792224 w 4901184"/>
                <a:gd name="connsiteY3" fmla="*/ 1118616 h 1767840"/>
                <a:gd name="connsiteX4" fmla="*/ 2830068 w 4901184"/>
                <a:gd name="connsiteY4" fmla="*/ 1144143 h 1767840"/>
                <a:gd name="connsiteX5" fmla="*/ 3737991 w 4901184"/>
                <a:gd name="connsiteY5" fmla="*/ 1174242 h 1767840"/>
                <a:gd name="connsiteX6" fmla="*/ 4416552 w 4901184"/>
                <a:gd name="connsiteY6" fmla="*/ 1476756 h 1767840"/>
                <a:gd name="connsiteX7" fmla="*/ 4901184 w 4901184"/>
                <a:gd name="connsiteY7" fmla="*/ 1767840 h 1767840"/>
                <a:gd name="connsiteX0" fmla="*/ 0 w 5219319"/>
                <a:gd name="connsiteY0" fmla="*/ 0 h 2108835"/>
                <a:gd name="connsiteX1" fmla="*/ 456057 w 5219319"/>
                <a:gd name="connsiteY1" fmla="*/ 539496 h 2108835"/>
                <a:gd name="connsiteX2" fmla="*/ 1024128 w 5219319"/>
                <a:gd name="connsiteY2" fmla="*/ 908304 h 2108835"/>
                <a:gd name="connsiteX3" fmla="*/ 1792224 w 5219319"/>
                <a:gd name="connsiteY3" fmla="*/ 1118616 h 2108835"/>
                <a:gd name="connsiteX4" fmla="*/ 2830068 w 5219319"/>
                <a:gd name="connsiteY4" fmla="*/ 1144143 h 2108835"/>
                <a:gd name="connsiteX5" fmla="*/ 3737991 w 5219319"/>
                <a:gd name="connsiteY5" fmla="*/ 1174242 h 2108835"/>
                <a:gd name="connsiteX6" fmla="*/ 4416552 w 5219319"/>
                <a:gd name="connsiteY6" fmla="*/ 1476756 h 2108835"/>
                <a:gd name="connsiteX7" fmla="*/ 5219319 w 5219319"/>
                <a:gd name="connsiteY7" fmla="*/ 2108835 h 2108835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16552 w 5872734"/>
                <a:gd name="connsiteY6" fmla="*/ 147675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454652 w 5872734"/>
                <a:gd name="connsiteY6" fmla="*/ 1434846 h 2769870"/>
                <a:gd name="connsiteX7" fmla="*/ 5872734 w 5872734"/>
                <a:gd name="connsiteY7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872734 w 5872734"/>
                <a:gd name="connsiteY8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058536 w 5872734"/>
                <a:gd name="connsiteY8" fmla="*/ 1993010 h 2769870"/>
                <a:gd name="connsiteX9" fmla="*/ 5872734 w 5872734"/>
                <a:gd name="connsiteY9" fmla="*/ 2769870 h 2769870"/>
                <a:gd name="connsiteX0" fmla="*/ 0 w 5872734"/>
                <a:gd name="connsiteY0" fmla="*/ 0 h 2769870"/>
                <a:gd name="connsiteX1" fmla="*/ 456057 w 5872734"/>
                <a:gd name="connsiteY1" fmla="*/ 539496 h 2769870"/>
                <a:gd name="connsiteX2" fmla="*/ 1024128 w 5872734"/>
                <a:gd name="connsiteY2" fmla="*/ 908304 h 2769870"/>
                <a:gd name="connsiteX3" fmla="*/ 1792224 w 5872734"/>
                <a:gd name="connsiteY3" fmla="*/ 1118616 h 2769870"/>
                <a:gd name="connsiteX4" fmla="*/ 2830068 w 5872734"/>
                <a:gd name="connsiteY4" fmla="*/ 1144143 h 2769870"/>
                <a:gd name="connsiteX5" fmla="*/ 3737991 w 5872734"/>
                <a:gd name="connsiteY5" fmla="*/ 1174242 h 2769870"/>
                <a:gd name="connsiteX6" fmla="*/ 4111751 w 5872734"/>
                <a:gd name="connsiteY6" fmla="*/ 1295780 h 2769870"/>
                <a:gd name="connsiteX7" fmla="*/ 4454652 w 5872734"/>
                <a:gd name="connsiteY7" fmla="*/ 1434846 h 2769870"/>
                <a:gd name="connsiteX8" fmla="*/ 5058536 w 5872734"/>
                <a:gd name="connsiteY8" fmla="*/ 1993010 h 2769870"/>
                <a:gd name="connsiteX9" fmla="*/ 5656706 w 5872734"/>
                <a:gd name="connsiteY9" fmla="*/ 2566415 h 2769870"/>
                <a:gd name="connsiteX10" fmla="*/ 5872734 w 5872734"/>
                <a:gd name="connsiteY10" fmla="*/ 2769870 h 2769870"/>
                <a:gd name="connsiteX0" fmla="*/ 0 w 6385179"/>
                <a:gd name="connsiteY0" fmla="*/ 0 h 3112770"/>
                <a:gd name="connsiteX1" fmla="*/ 456057 w 6385179"/>
                <a:gd name="connsiteY1" fmla="*/ 539496 h 3112770"/>
                <a:gd name="connsiteX2" fmla="*/ 1024128 w 6385179"/>
                <a:gd name="connsiteY2" fmla="*/ 908304 h 3112770"/>
                <a:gd name="connsiteX3" fmla="*/ 1792224 w 6385179"/>
                <a:gd name="connsiteY3" fmla="*/ 1118616 h 3112770"/>
                <a:gd name="connsiteX4" fmla="*/ 2830068 w 6385179"/>
                <a:gd name="connsiteY4" fmla="*/ 1144143 h 3112770"/>
                <a:gd name="connsiteX5" fmla="*/ 3737991 w 6385179"/>
                <a:gd name="connsiteY5" fmla="*/ 1174242 h 3112770"/>
                <a:gd name="connsiteX6" fmla="*/ 4111751 w 6385179"/>
                <a:gd name="connsiteY6" fmla="*/ 1295780 h 3112770"/>
                <a:gd name="connsiteX7" fmla="*/ 4454652 w 6385179"/>
                <a:gd name="connsiteY7" fmla="*/ 1434846 h 3112770"/>
                <a:gd name="connsiteX8" fmla="*/ 5058536 w 6385179"/>
                <a:gd name="connsiteY8" fmla="*/ 1993010 h 3112770"/>
                <a:gd name="connsiteX9" fmla="*/ 5656706 w 6385179"/>
                <a:gd name="connsiteY9" fmla="*/ 2566415 h 3112770"/>
                <a:gd name="connsiteX10" fmla="*/ 6385179 w 6385179"/>
                <a:gd name="connsiteY10" fmla="*/ 3112770 h 3112770"/>
                <a:gd name="connsiteX0" fmla="*/ 0 w 6385179"/>
                <a:gd name="connsiteY0" fmla="*/ 0 h 3112770"/>
                <a:gd name="connsiteX1" fmla="*/ 456057 w 6385179"/>
                <a:gd name="connsiteY1" fmla="*/ 539496 h 3112770"/>
                <a:gd name="connsiteX2" fmla="*/ 1024128 w 6385179"/>
                <a:gd name="connsiteY2" fmla="*/ 908304 h 3112770"/>
                <a:gd name="connsiteX3" fmla="*/ 1792224 w 6385179"/>
                <a:gd name="connsiteY3" fmla="*/ 1118616 h 3112770"/>
                <a:gd name="connsiteX4" fmla="*/ 2830068 w 6385179"/>
                <a:gd name="connsiteY4" fmla="*/ 1144143 h 3112770"/>
                <a:gd name="connsiteX5" fmla="*/ 3737991 w 6385179"/>
                <a:gd name="connsiteY5" fmla="*/ 1174242 h 3112770"/>
                <a:gd name="connsiteX6" fmla="*/ 4111751 w 6385179"/>
                <a:gd name="connsiteY6" fmla="*/ 1295780 h 3112770"/>
                <a:gd name="connsiteX7" fmla="*/ 4454652 w 6385179"/>
                <a:gd name="connsiteY7" fmla="*/ 1434846 h 3112770"/>
                <a:gd name="connsiteX8" fmla="*/ 5058536 w 6385179"/>
                <a:gd name="connsiteY8" fmla="*/ 1993010 h 3112770"/>
                <a:gd name="connsiteX9" fmla="*/ 5656706 w 6385179"/>
                <a:gd name="connsiteY9" fmla="*/ 2566415 h 3112770"/>
                <a:gd name="connsiteX10" fmla="*/ 6138671 w 6385179"/>
                <a:gd name="connsiteY10" fmla="*/ 2935985 h 3112770"/>
                <a:gd name="connsiteX11" fmla="*/ 6385179 w 6385179"/>
                <a:gd name="connsiteY11" fmla="*/ 3112770 h 3112770"/>
                <a:gd name="connsiteX0" fmla="*/ 0 w 6663309"/>
                <a:gd name="connsiteY0" fmla="*/ 0 h 3137535"/>
                <a:gd name="connsiteX1" fmla="*/ 456057 w 6663309"/>
                <a:gd name="connsiteY1" fmla="*/ 539496 h 3137535"/>
                <a:gd name="connsiteX2" fmla="*/ 1024128 w 6663309"/>
                <a:gd name="connsiteY2" fmla="*/ 908304 h 3137535"/>
                <a:gd name="connsiteX3" fmla="*/ 1792224 w 6663309"/>
                <a:gd name="connsiteY3" fmla="*/ 1118616 h 3137535"/>
                <a:gd name="connsiteX4" fmla="*/ 2830068 w 6663309"/>
                <a:gd name="connsiteY4" fmla="*/ 1144143 h 3137535"/>
                <a:gd name="connsiteX5" fmla="*/ 3737991 w 6663309"/>
                <a:gd name="connsiteY5" fmla="*/ 1174242 h 3137535"/>
                <a:gd name="connsiteX6" fmla="*/ 4111751 w 6663309"/>
                <a:gd name="connsiteY6" fmla="*/ 1295780 h 3137535"/>
                <a:gd name="connsiteX7" fmla="*/ 4454652 w 6663309"/>
                <a:gd name="connsiteY7" fmla="*/ 1434846 h 3137535"/>
                <a:gd name="connsiteX8" fmla="*/ 5058536 w 6663309"/>
                <a:gd name="connsiteY8" fmla="*/ 1993010 h 3137535"/>
                <a:gd name="connsiteX9" fmla="*/ 5656706 w 6663309"/>
                <a:gd name="connsiteY9" fmla="*/ 2566415 h 3137535"/>
                <a:gd name="connsiteX10" fmla="*/ 6138671 w 6663309"/>
                <a:gd name="connsiteY10" fmla="*/ 2935985 h 3137535"/>
                <a:gd name="connsiteX11" fmla="*/ 6663309 w 6663309"/>
                <a:gd name="connsiteY11" fmla="*/ 3137535 h 3137535"/>
                <a:gd name="connsiteX0" fmla="*/ 0 w 7244334"/>
                <a:gd name="connsiteY0" fmla="*/ 0 h 3150870"/>
                <a:gd name="connsiteX1" fmla="*/ 456057 w 7244334"/>
                <a:gd name="connsiteY1" fmla="*/ 539496 h 3150870"/>
                <a:gd name="connsiteX2" fmla="*/ 1024128 w 7244334"/>
                <a:gd name="connsiteY2" fmla="*/ 908304 h 3150870"/>
                <a:gd name="connsiteX3" fmla="*/ 1792224 w 7244334"/>
                <a:gd name="connsiteY3" fmla="*/ 1118616 h 3150870"/>
                <a:gd name="connsiteX4" fmla="*/ 2830068 w 7244334"/>
                <a:gd name="connsiteY4" fmla="*/ 1144143 h 3150870"/>
                <a:gd name="connsiteX5" fmla="*/ 3737991 w 7244334"/>
                <a:gd name="connsiteY5" fmla="*/ 1174242 h 3150870"/>
                <a:gd name="connsiteX6" fmla="*/ 4111751 w 7244334"/>
                <a:gd name="connsiteY6" fmla="*/ 1295780 h 3150870"/>
                <a:gd name="connsiteX7" fmla="*/ 4454652 w 7244334"/>
                <a:gd name="connsiteY7" fmla="*/ 1434846 h 3150870"/>
                <a:gd name="connsiteX8" fmla="*/ 5058536 w 7244334"/>
                <a:gd name="connsiteY8" fmla="*/ 1993010 h 3150870"/>
                <a:gd name="connsiteX9" fmla="*/ 5656706 w 7244334"/>
                <a:gd name="connsiteY9" fmla="*/ 2566415 h 3150870"/>
                <a:gd name="connsiteX10" fmla="*/ 6138671 w 7244334"/>
                <a:gd name="connsiteY10" fmla="*/ 2935985 h 3150870"/>
                <a:gd name="connsiteX11" fmla="*/ 7244334 w 7244334"/>
                <a:gd name="connsiteY11" fmla="*/ 3150870 h 3150870"/>
                <a:gd name="connsiteX0" fmla="*/ 0 w 7244483"/>
                <a:gd name="connsiteY0" fmla="*/ 0 h 3150870"/>
                <a:gd name="connsiteX1" fmla="*/ 456057 w 7244483"/>
                <a:gd name="connsiteY1" fmla="*/ 539496 h 3150870"/>
                <a:gd name="connsiteX2" fmla="*/ 1024128 w 7244483"/>
                <a:gd name="connsiteY2" fmla="*/ 908304 h 3150870"/>
                <a:gd name="connsiteX3" fmla="*/ 1792224 w 7244483"/>
                <a:gd name="connsiteY3" fmla="*/ 1118616 h 3150870"/>
                <a:gd name="connsiteX4" fmla="*/ 2830068 w 7244483"/>
                <a:gd name="connsiteY4" fmla="*/ 1144143 h 3150870"/>
                <a:gd name="connsiteX5" fmla="*/ 3737991 w 7244483"/>
                <a:gd name="connsiteY5" fmla="*/ 1174242 h 3150870"/>
                <a:gd name="connsiteX6" fmla="*/ 4111751 w 7244483"/>
                <a:gd name="connsiteY6" fmla="*/ 1295780 h 3150870"/>
                <a:gd name="connsiteX7" fmla="*/ 4454652 w 7244483"/>
                <a:gd name="connsiteY7" fmla="*/ 1434846 h 3150870"/>
                <a:gd name="connsiteX8" fmla="*/ 5058536 w 7244483"/>
                <a:gd name="connsiteY8" fmla="*/ 1993010 h 3150870"/>
                <a:gd name="connsiteX9" fmla="*/ 5656706 w 7244483"/>
                <a:gd name="connsiteY9" fmla="*/ 2566415 h 3150870"/>
                <a:gd name="connsiteX10" fmla="*/ 6138671 w 7244483"/>
                <a:gd name="connsiteY10" fmla="*/ 2935985 h 3150870"/>
                <a:gd name="connsiteX11" fmla="*/ 7244334 w 7244483"/>
                <a:gd name="connsiteY11" fmla="*/ 3150870 h 3150870"/>
                <a:gd name="connsiteX0" fmla="*/ 0 w 7551153"/>
                <a:gd name="connsiteY0" fmla="*/ 0 h 3108960"/>
                <a:gd name="connsiteX1" fmla="*/ 456057 w 7551153"/>
                <a:gd name="connsiteY1" fmla="*/ 539496 h 3108960"/>
                <a:gd name="connsiteX2" fmla="*/ 1024128 w 7551153"/>
                <a:gd name="connsiteY2" fmla="*/ 908304 h 3108960"/>
                <a:gd name="connsiteX3" fmla="*/ 1792224 w 7551153"/>
                <a:gd name="connsiteY3" fmla="*/ 1118616 h 3108960"/>
                <a:gd name="connsiteX4" fmla="*/ 2830068 w 7551153"/>
                <a:gd name="connsiteY4" fmla="*/ 1144143 h 3108960"/>
                <a:gd name="connsiteX5" fmla="*/ 3737991 w 7551153"/>
                <a:gd name="connsiteY5" fmla="*/ 1174242 h 3108960"/>
                <a:gd name="connsiteX6" fmla="*/ 4111751 w 7551153"/>
                <a:gd name="connsiteY6" fmla="*/ 1295780 h 3108960"/>
                <a:gd name="connsiteX7" fmla="*/ 4454652 w 7551153"/>
                <a:gd name="connsiteY7" fmla="*/ 1434846 h 3108960"/>
                <a:gd name="connsiteX8" fmla="*/ 5058536 w 7551153"/>
                <a:gd name="connsiteY8" fmla="*/ 1993010 h 3108960"/>
                <a:gd name="connsiteX9" fmla="*/ 5656706 w 7551153"/>
                <a:gd name="connsiteY9" fmla="*/ 2566415 h 3108960"/>
                <a:gd name="connsiteX10" fmla="*/ 6138671 w 7551153"/>
                <a:gd name="connsiteY10" fmla="*/ 2935985 h 3108960"/>
                <a:gd name="connsiteX11" fmla="*/ 7551039 w 7551153"/>
                <a:gd name="connsiteY11" fmla="*/ 3108960 h 3108960"/>
                <a:gd name="connsiteX0" fmla="*/ 0 w 7551039"/>
                <a:gd name="connsiteY0" fmla="*/ 0 h 3108960"/>
                <a:gd name="connsiteX1" fmla="*/ 456057 w 7551039"/>
                <a:gd name="connsiteY1" fmla="*/ 539496 h 3108960"/>
                <a:gd name="connsiteX2" fmla="*/ 1024128 w 7551039"/>
                <a:gd name="connsiteY2" fmla="*/ 908304 h 3108960"/>
                <a:gd name="connsiteX3" fmla="*/ 1792224 w 7551039"/>
                <a:gd name="connsiteY3" fmla="*/ 1118616 h 3108960"/>
                <a:gd name="connsiteX4" fmla="*/ 2830068 w 7551039"/>
                <a:gd name="connsiteY4" fmla="*/ 1144143 h 3108960"/>
                <a:gd name="connsiteX5" fmla="*/ 3737991 w 7551039"/>
                <a:gd name="connsiteY5" fmla="*/ 1174242 h 3108960"/>
                <a:gd name="connsiteX6" fmla="*/ 4111751 w 7551039"/>
                <a:gd name="connsiteY6" fmla="*/ 1295780 h 3108960"/>
                <a:gd name="connsiteX7" fmla="*/ 4454652 w 7551039"/>
                <a:gd name="connsiteY7" fmla="*/ 1434846 h 3108960"/>
                <a:gd name="connsiteX8" fmla="*/ 5058536 w 7551039"/>
                <a:gd name="connsiteY8" fmla="*/ 1993010 h 3108960"/>
                <a:gd name="connsiteX9" fmla="*/ 5656706 w 7551039"/>
                <a:gd name="connsiteY9" fmla="*/ 2566415 h 3108960"/>
                <a:gd name="connsiteX10" fmla="*/ 6138671 w 7551039"/>
                <a:gd name="connsiteY10" fmla="*/ 2935985 h 3108960"/>
                <a:gd name="connsiteX11" fmla="*/ 7323580 w 7551039"/>
                <a:gd name="connsiteY11" fmla="*/ 3082669 h 3108960"/>
                <a:gd name="connsiteX12" fmla="*/ 7551039 w 7551039"/>
                <a:gd name="connsiteY12" fmla="*/ 3108960 h 3108960"/>
                <a:gd name="connsiteX0" fmla="*/ 0 w 7701534"/>
                <a:gd name="connsiteY0" fmla="*/ 0 h 3082669"/>
                <a:gd name="connsiteX1" fmla="*/ 456057 w 7701534"/>
                <a:gd name="connsiteY1" fmla="*/ 539496 h 3082669"/>
                <a:gd name="connsiteX2" fmla="*/ 1024128 w 7701534"/>
                <a:gd name="connsiteY2" fmla="*/ 908304 h 3082669"/>
                <a:gd name="connsiteX3" fmla="*/ 1792224 w 7701534"/>
                <a:gd name="connsiteY3" fmla="*/ 1118616 h 3082669"/>
                <a:gd name="connsiteX4" fmla="*/ 2830068 w 7701534"/>
                <a:gd name="connsiteY4" fmla="*/ 1144143 h 3082669"/>
                <a:gd name="connsiteX5" fmla="*/ 3737991 w 7701534"/>
                <a:gd name="connsiteY5" fmla="*/ 1174242 h 3082669"/>
                <a:gd name="connsiteX6" fmla="*/ 4111751 w 7701534"/>
                <a:gd name="connsiteY6" fmla="*/ 1295780 h 3082669"/>
                <a:gd name="connsiteX7" fmla="*/ 4454652 w 7701534"/>
                <a:gd name="connsiteY7" fmla="*/ 1434846 h 3082669"/>
                <a:gd name="connsiteX8" fmla="*/ 5058536 w 7701534"/>
                <a:gd name="connsiteY8" fmla="*/ 1993010 h 3082669"/>
                <a:gd name="connsiteX9" fmla="*/ 5656706 w 7701534"/>
                <a:gd name="connsiteY9" fmla="*/ 2566415 h 3082669"/>
                <a:gd name="connsiteX10" fmla="*/ 6138671 w 7701534"/>
                <a:gd name="connsiteY10" fmla="*/ 2935985 h 3082669"/>
                <a:gd name="connsiteX11" fmla="*/ 7323580 w 7701534"/>
                <a:gd name="connsiteY11" fmla="*/ 3082669 h 3082669"/>
                <a:gd name="connsiteX12" fmla="*/ 7701534 w 7701534"/>
                <a:gd name="connsiteY12" fmla="*/ 2333625 h 3082669"/>
                <a:gd name="connsiteX0" fmla="*/ 0 w 7701534"/>
                <a:gd name="connsiteY0" fmla="*/ 0 h 3181729"/>
                <a:gd name="connsiteX1" fmla="*/ 456057 w 7701534"/>
                <a:gd name="connsiteY1" fmla="*/ 539496 h 3181729"/>
                <a:gd name="connsiteX2" fmla="*/ 1024128 w 7701534"/>
                <a:gd name="connsiteY2" fmla="*/ 908304 h 3181729"/>
                <a:gd name="connsiteX3" fmla="*/ 1792224 w 7701534"/>
                <a:gd name="connsiteY3" fmla="*/ 1118616 h 3181729"/>
                <a:gd name="connsiteX4" fmla="*/ 2830068 w 7701534"/>
                <a:gd name="connsiteY4" fmla="*/ 1144143 h 3181729"/>
                <a:gd name="connsiteX5" fmla="*/ 3737991 w 7701534"/>
                <a:gd name="connsiteY5" fmla="*/ 1174242 h 3181729"/>
                <a:gd name="connsiteX6" fmla="*/ 4111751 w 7701534"/>
                <a:gd name="connsiteY6" fmla="*/ 1295780 h 3181729"/>
                <a:gd name="connsiteX7" fmla="*/ 4454652 w 7701534"/>
                <a:gd name="connsiteY7" fmla="*/ 1434846 h 3181729"/>
                <a:gd name="connsiteX8" fmla="*/ 5058536 w 7701534"/>
                <a:gd name="connsiteY8" fmla="*/ 1993010 h 3181729"/>
                <a:gd name="connsiteX9" fmla="*/ 5656706 w 7701534"/>
                <a:gd name="connsiteY9" fmla="*/ 2566415 h 3181729"/>
                <a:gd name="connsiteX10" fmla="*/ 6138671 w 7701534"/>
                <a:gd name="connsiteY10" fmla="*/ 2935985 h 3181729"/>
                <a:gd name="connsiteX11" fmla="*/ 7554085 w 7701534"/>
                <a:gd name="connsiteY11" fmla="*/ 3181729 h 3181729"/>
                <a:gd name="connsiteX12" fmla="*/ 7701534 w 7701534"/>
                <a:gd name="connsiteY12" fmla="*/ 2333625 h 3181729"/>
                <a:gd name="connsiteX0" fmla="*/ 0 w 7598664"/>
                <a:gd name="connsiteY0" fmla="*/ 0 h 3181729"/>
                <a:gd name="connsiteX1" fmla="*/ 456057 w 7598664"/>
                <a:gd name="connsiteY1" fmla="*/ 539496 h 3181729"/>
                <a:gd name="connsiteX2" fmla="*/ 1024128 w 7598664"/>
                <a:gd name="connsiteY2" fmla="*/ 908304 h 3181729"/>
                <a:gd name="connsiteX3" fmla="*/ 1792224 w 7598664"/>
                <a:gd name="connsiteY3" fmla="*/ 1118616 h 3181729"/>
                <a:gd name="connsiteX4" fmla="*/ 2830068 w 7598664"/>
                <a:gd name="connsiteY4" fmla="*/ 1144143 h 3181729"/>
                <a:gd name="connsiteX5" fmla="*/ 3737991 w 7598664"/>
                <a:gd name="connsiteY5" fmla="*/ 1174242 h 3181729"/>
                <a:gd name="connsiteX6" fmla="*/ 4111751 w 7598664"/>
                <a:gd name="connsiteY6" fmla="*/ 1295780 h 3181729"/>
                <a:gd name="connsiteX7" fmla="*/ 4454652 w 7598664"/>
                <a:gd name="connsiteY7" fmla="*/ 1434846 h 3181729"/>
                <a:gd name="connsiteX8" fmla="*/ 5058536 w 7598664"/>
                <a:gd name="connsiteY8" fmla="*/ 1993010 h 3181729"/>
                <a:gd name="connsiteX9" fmla="*/ 5656706 w 7598664"/>
                <a:gd name="connsiteY9" fmla="*/ 2566415 h 3181729"/>
                <a:gd name="connsiteX10" fmla="*/ 6138671 w 7598664"/>
                <a:gd name="connsiteY10" fmla="*/ 2935985 h 3181729"/>
                <a:gd name="connsiteX11" fmla="*/ 7554085 w 7598664"/>
                <a:gd name="connsiteY11" fmla="*/ 3181729 h 3181729"/>
                <a:gd name="connsiteX12" fmla="*/ 7598664 w 7598664"/>
                <a:gd name="connsiteY12" fmla="*/ 2023110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35799 w 7554085"/>
                <a:gd name="connsiteY12" fmla="*/ 1567815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31989 w 7554085"/>
                <a:gd name="connsiteY12" fmla="*/ 927735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28179 w 7554085"/>
                <a:gd name="connsiteY12" fmla="*/ 205740 h 3181729"/>
                <a:gd name="connsiteX0" fmla="*/ 0 w 7554085"/>
                <a:gd name="connsiteY0" fmla="*/ 0 h 3181729"/>
                <a:gd name="connsiteX1" fmla="*/ 456057 w 7554085"/>
                <a:gd name="connsiteY1" fmla="*/ 539496 h 3181729"/>
                <a:gd name="connsiteX2" fmla="*/ 1024128 w 7554085"/>
                <a:gd name="connsiteY2" fmla="*/ 908304 h 3181729"/>
                <a:gd name="connsiteX3" fmla="*/ 1792224 w 7554085"/>
                <a:gd name="connsiteY3" fmla="*/ 1118616 h 3181729"/>
                <a:gd name="connsiteX4" fmla="*/ 2830068 w 7554085"/>
                <a:gd name="connsiteY4" fmla="*/ 1144143 h 3181729"/>
                <a:gd name="connsiteX5" fmla="*/ 3737991 w 7554085"/>
                <a:gd name="connsiteY5" fmla="*/ 1174242 h 3181729"/>
                <a:gd name="connsiteX6" fmla="*/ 4111751 w 7554085"/>
                <a:gd name="connsiteY6" fmla="*/ 1295780 h 3181729"/>
                <a:gd name="connsiteX7" fmla="*/ 4454652 w 7554085"/>
                <a:gd name="connsiteY7" fmla="*/ 1434846 h 3181729"/>
                <a:gd name="connsiteX8" fmla="*/ 5058536 w 7554085"/>
                <a:gd name="connsiteY8" fmla="*/ 1993010 h 3181729"/>
                <a:gd name="connsiteX9" fmla="*/ 5656706 w 7554085"/>
                <a:gd name="connsiteY9" fmla="*/ 2566415 h 3181729"/>
                <a:gd name="connsiteX10" fmla="*/ 6138671 w 7554085"/>
                <a:gd name="connsiteY10" fmla="*/ 2935985 h 3181729"/>
                <a:gd name="connsiteX11" fmla="*/ 7554085 w 7554085"/>
                <a:gd name="connsiteY11" fmla="*/ 3181729 h 3181729"/>
                <a:gd name="connsiteX12" fmla="*/ 7524369 w 7554085"/>
                <a:gd name="connsiteY12" fmla="*/ 123825 h 3181729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27415 w 7554085"/>
                <a:gd name="connsiteY12" fmla="*/ 219455 h 3346875"/>
                <a:gd name="connsiteX13" fmla="*/ 7524369 w 7554085"/>
                <a:gd name="connsiteY13" fmla="*/ 123825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27415 w 7554085"/>
                <a:gd name="connsiteY12" fmla="*/ 219455 h 3346875"/>
                <a:gd name="connsiteX13" fmla="*/ 6341364 w 7554085"/>
                <a:gd name="connsiteY13" fmla="*/ 205740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36940 w 7554085"/>
                <a:gd name="connsiteY12" fmla="*/ 204215 h 3346875"/>
                <a:gd name="connsiteX13" fmla="*/ 6341364 w 7554085"/>
                <a:gd name="connsiteY13" fmla="*/ 205740 h 3346875"/>
                <a:gd name="connsiteX0" fmla="*/ 0 w 7554085"/>
                <a:gd name="connsiteY0" fmla="*/ 0 h 3346875"/>
                <a:gd name="connsiteX1" fmla="*/ 456057 w 7554085"/>
                <a:gd name="connsiteY1" fmla="*/ 539496 h 3346875"/>
                <a:gd name="connsiteX2" fmla="*/ 1024128 w 7554085"/>
                <a:gd name="connsiteY2" fmla="*/ 908304 h 3346875"/>
                <a:gd name="connsiteX3" fmla="*/ 1792224 w 7554085"/>
                <a:gd name="connsiteY3" fmla="*/ 1118616 h 3346875"/>
                <a:gd name="connsiteX4" fmla="*/ 2830068 w 7554085"/>
                <a:gd name="connsiteY4" fmla="*/ 1144143 h 3346875"/>
                <a:gd name="connsiteX5" fmla="*/ 3737991 w 7554085"/>
                <a:gd name="connsiteY5" fmla="*/ 1174242 h 3346875"/>
                <a:gd name="connsiteX6" fmla="*/ 4111751 w 7554085"/>
                <a:gd name="connsiteY6" fmla="*/ 1295780 h 3346875"/>
                <a:gd name="connsiteX7" fmla="*/ 4454652 w 7554085"/>
                <a:gd name="connsiteY7" fmla="*/ 1434846 h 3346875"/>
                <a:gd name="connsiteX8" fmla="*/ 5058536 w 7554085"/>
                <a:gd name="connsiteY8" fmla="*/ 1993010 h 3346875"/>
                <a:gd name="connsiteX9" fmla="*/ 5656706 w 7554085"/>
                <a:gd name="connsiteY9" fmla="*/ 2566415 h 3346875"/>
                <a:gd name="connsiteX10" fmla="*/ 6138671 w 7554085"/>
                <a:gd name="connsiteY10" fmla="*/ 2935985 h 3346875"/>
                <a:gd name="connsiteX11" fmla="*/ 7554085 w 7554085"/>
                <a:gd name="connsiteY11" fmla="*/ 3181729 h 3346875"/>
                <a:gd name="connsiteX12" fmla="*/ 7536940 w 7554085"/>
                <a:gd name="connsiteY12" fmla="*/ 204215 h 3346875"/>
                <a:gd name="connsiteX13" fmla="*/ 245364 w 7554085"/>
                <a:gd name="connsiteY13" fmla="*/ 53340 h 33468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751707 w 7567801"/>
                <a:gd name="connsiteY5" fmla="*/ 121234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25467 w 7567801"/>
                <a:gd name="connsiteY6" fmla="*/ 133388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468368 w 7567801"/>
                <a:gd name="connsiteY7" fmla="*/ 147294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843784 w 7567801"/>
                <a:gd name="connsiteY4" fmla="*/ 118224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07225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70628 w 7567801"/>
                <a:gd name="connsiteY7" fmla="*/ 1709166 h 3384975"/>
                <a:gd name="connsiteX8" fmla="*/ 512813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813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38292 w 7567801"/>
                <a:gd name="connsiteY8" fmla="*/ 203111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125592 w 7567801"/>
                <a:gd name="connsiteY8" fmla="*/ 203619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670422 w 7567801"/>
                <a:gd name="connsiteY9" fmla="*/ 260451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08472 w 7567801"/>
                <a:gd name="connsiteY8" fmla="*/ 22292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4032 w 7567801"/>
                <a:gd name="connsiteY8" fmla="*/ 22927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4032 w 7567801"/>
                <a:gd name="connsiteY8" fmla="*/ 229273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46572 w 7567801"/>
                <a:gd name="connsiteY8" fmla="*/ 229527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975"/>
                <a:gd name="connsiteX1" fmla="*/ 469773 w 7567801"/>
                <a:gd name="connsiteY1" fmla="*/ 577596 h 3384975"/>
                <a:gd name="connsiteX2" fmla="*/ 1037844 w 7567801"/>
                <a:gd name="connsiteY2" fmla="*/ 946404 h 3384975"/>
                <a:gd name="connsiteX3" fmla="*/ 1805940 w 7567801"/>
                <a:gd name="connsiteY3" fmla="*/ 1156716 h 3384975"/>
                <a:gd name="connsiteX4" fmla="*/ 2732024 w 7567801"/>
                <a:gd name="connsiteY4" fmla="*/ 1187323 h 3384975"/>
                <a:gd name="connsiteX5" fmla="*/ 3533267 w 7567801"/>
                <a:gd name="connsiteY5" fmla="*/ 1171702 h 3384975"/>
                <a:gd name="connsiteX6" fmla="*/ 4145787 w 7567801"/>
                <a:gd name="connsiteY6" fmla="*/ 1323720 h 3384975"/>
                <a:gd name="connsiteX7" fmla="*/ 4722368 w 7567801"/>
                <a:gd name="connsiteY7" fmla="*/ 1650746 h 3384975"/>
                <a:gd name="connsiteX8" fmla="*/ 5354192 w 7567801"/>
                <a:gd name="connsiteY8" fmla="*/ 2287650 h 3384975"/>
                <a:gd name="connsiteX9" fmla="*/ 5891402 w 7567801"/>
                <a:gd name="connsiteY9" fmla="*/ 2810255 h 3384975"/>
                <a:gd name="connsiteX10" fmla="*/ 6152387 w 7567801"/>
                <a:gd name="connsiteY10" fmla="*/ 2974085 h 3384975"/>
                <a:gd name="connsiteX11" fmla="*/ 7567801 w 7567801"/>
                <a:gd name="connsiteY11" fmla="*/ 3219829 h 3384975"/>
                <a:gd name="connsiteX12" fmla="*/ 7550656 w 7567801"/>
                <a:gd name="connsiteY12" fmla="*/ 242315 h 3384975"/>
                <a:gd name="connsiteX13" fmla="*/ 0 w 7567801"/>
                <a:gd name="connsiteY13" fmla="*/ 0 h 3384975"/>
                <a:gd name="connsiteX14" fmla="*/ 13716 w 7567801"/>
                <a:gd name="connsiteY14" fmla="*/ 38100 h 3384975"/>
                <a:gd name="connsiteX0" fmla="*/ 13716 w 7567801"/>
                <a:gd name="connsiteY0" fmla="*/ 38100 h 3384582"/>
                <a:gd name="connsiteX1" fmla="*/ 469773 w 7567801"/>
                <a:gd name="connsiteY1" fmla="*/ 577596 h 3384582"/>
                <a:gd name="connsiteX2" fmla="*/ 1037844 w 7567801"/>
                <a:gd name="connsiteY2" fmla="*/ 946404 h 3384582"/>
                <a:gd name="connsiteX3" fmla="*/ 1805940 w 7567801"/>
                <a:gd name="connsiteY3" fmla="*/ 1156716 h 3384582"/>
                <a:gd name="connsiteX4" fmla="*/ 2732024 w 7567801"/>
                <a:gd name="connsiteY4" fmla="*/ 1187323 h 3384582"/>
                <a:gd name="connsiteX5" fmla="*/ 3533267 w 7567801"/>
                <a:gd name="connsiteY5" fmla="*/ 1171702 h 3384582"/>
                <a:gd name="connsiteX6" fmla="*/ 4145787 w 7567801"/>
                <a:gd name="connsiteY6" fmla="*/ 1323720 h 3384582"/>
                <a:gd name="connsiteX7" fmla="*/ 4722368 w 7567801"/>
                <a:gd name="connsiteY7" fmla="*/ 1650746 h 3384582"/>
                <a:gd name="connsiteX8" fmla="*/ 5354192 w 7567801"/>
                <a:gd name="connsiteY8" fmla="*/ 2287650 h 3384582"/>
                <a:gd name="connsiteX9" fmla="*/ 5891402 w 7567801"/>
                <a:gd name="connsiteY9" fmla="*/ 2810255 h 3384582"/>
                <a:gd name="connsiteX10" fmla="*/ 6152387 w 7567801"/>
                <a:gd name="connsiteY10" fmla="*/ 2974085 h 3384582"/>
                <a:gd name="connsiteX11" fmla="*/ 7567801 w 7567801"/>
                <a:gd name="connsiteY11" fmla="*/ 3219829 h 3384582"/>
                <a:gd name="connsiteX12" fmla="*/ 7550656 w 7567801"/>
                <a:gd name="connsiteY12" fmla="*/ 242315 h 3384582"/>
                <a:gd name="connsiteX13" fmla="*/ 0 w 7567801"/>
                <a:gd name="connsiteY13" fmla="*/ 0 h 3384582"/>
                <a:gd name="connsiteX14" fmla="*/ 13716 w 7567801"/>
                <a:gd name="connsiteY14" fmla="*/ 38100 h 3384582"/>
                <a:gd name="connsiteX0" fmla="*/ 13716 w 7567801"/>
                <a:gd name="connsiteY0" fmla="*/ 38100 h 3384582"/>
                <a:gd name="connsiteX1" fmla="*/ 469773 w 7567801"/>
                <a:gd name="connsiteY1" fmla="*/ 577596 h 3384582"/>
                <a:gd name="connsiteX2" fmla="*/ 1037844 w 7567801"/>
                <a:gd name="connsiteY2" fmla="*/ 946404 h 3384582"/>
                <a:gd name="connsiteX3" fmla="*/ 1805940 w 7567801"/>
                <a:gd name="connsiteY3" fmla="*/ 1156716 h 3384582"/>
                <a:gd name="connsiteX4" fmla="*/ 2732024 w 7567801"/>
                <a:gd name="connsiteY4" fmla="*/ 1187323 h 3384582"/>
                <a:gd name="connsiteX5" fmla="*/ 3533267 w 7567801"/>
                <a:gd name="connsiteY5" fmla="*/ 1171702 h 3384582"/>
                <a:gd name="connsiteX6" fmla="*/ 4145787 w 7567801"/>
                <a:gd name="connsiteY6" fmla="*/ 1323720 h 3384582"/>
                <a:gd name="connsiteX7" fmla="*/ 4722368 w 7567801"/>
                <a:gd name="connsiteY7" fmla="*/ 1650746 h 3384582"/>
                <a:gd name="connsiteX8" fmla="*/ 5354192 w 7567801"/>
                <a:gd name="connsiteY8" fmla="*/ 2287650 h 3384582"/>
                <a:gd name="connsiteX9" fmla="*/ 5891402 w 7567801"/>
                <a:gd name="connsiteY9" fmla="*/ 2810255 h 3384582"/>
                <a:gd name="connsiteX10" fmla="*/ 6152387 w 7567801"/>
                <a:gd name="connsiteY10" fmla="*/ 2974085 h 3384582"/>
                <a:gd name="connsiteX11" fmla="*/ 7567801 w 7567801"/>
                <a:gd name="connsiteY11" fmla="*/ 3219829 h 3384582"/>
                <a:gd name="connsiteX12" fmla="*/ 7550656 w 7567801"/>
                <a:gd name="connsiteY12" fmla="*/ 242315 h 3384582"/>
                <a:gd name="connsiteX13" fmla="*/ 0 w 7567801"/>
                <a:gd name="connsiteY13" fmla="*/ 0 h 3384582"/>
                <a:gd name="connsiteX14" fmla="*/ 13716 w 7567801"/>
                <a:gd name="connsiteY14" fmla="*/ 38100 h 3384582"/>
                <a:gd name="connsiteX0" fmla="*/ 13716 w 7567801"/>
                <a:gd name="connsiteY0" fmla="*/ 38100 h 3376264"/>
                <a:gd name="connsiteX1" fmla="*/ 469773 w 7567801"/>
                <a:gd name="connsiteY1" fmla="*/ 577596 h 3376264"/>
                <a:gd name="connsiteX2" fmla="*/ 1037844 w 7567801"/>
                <a:gd name="connsiteY2" fmla="*/ 946404 h 3376264"/>
                <a:gd name="connsiteX3" fmla="*/ 1805940 w 7567801"/>
                <a:gd name="connsiteY3" fmla="*/ 1156716 h 3376264"/>
                <a:gd name="connsiteX4" fmla="*/ 2732024 w 7567801"/>
                <a:gd name="connsiteY4" fmla="*/ 1187323 h 3376264"/>
                <a:gd name="connsiteX5" fmla="*/ 3533267 w 7567801"/>
                <a:gd name="connsiteY5" fmla="*/ 1171702 h 3376264"/>
                <a:gd name="connsiteX6" fmla="*/ 4145787 w 7567801"/>
                <a:gd name="connsiteY6" fmla="*/ 1323720 h 3376264"/>
                <a:gd name="connsiteX7" fmla="*/ 4722368 w 7567801"/>
                <a:gd name="connsiteY7" fmla="*/ 1650746 h 3376264"/>
                <a:gd name="connsiteX8" fmla="*/ 5354192 w 7567801"/>
                <a:gd name="connsiteY8" fmla="*/ 2287650 h 3376264"/>
                <a:gd name="connsiteX9" fmla="*/ 5891402 w 7567801"/>
                <a:gd name="connsiteY9" fmla="*/ 2810255 h 3376264"/>
                <a:gd name="connsiteX10" fmla="*/ 5928866 w 7567801"/>
                <a:gd name="connsiteY10" fmla="*/ 3056635 h 3376264"/>
                <a:gd name="connsiteX11" fmla="*/ 6152387 w 7567801"/>
                <a:gd name="connsiteY11" fmla="*/ 2974085 h 3376264"/>
                <a:gd name="connsiteX12" fmla="*/ 7567801 w 7567801"/>
                <a:gd name="connsiteY12" fmla="*/ 3219829 h 3376264"/>
                <a:gd name="connsiteX13" fmla="*/ 7550656 w 7567801"/>
                <a:gd name="connsiteY13" fmla="*/ 242315 h 3376264"/>
                <a:gd name="connsiteX14" fmla="*/ 0 w 7567801"/>
                <a:gd name="connsiteY14" fmla="*/ 0 h 3376264"/>
                <a:gd name="connsiteX15" fmla="*/ 13716 w 7567801"/>
                <a:gd name="connsiteY15" fmla="*/ 38100 h 3376264"/>
                <a:gd name="connsiteX0" fmla="*/ 13716 w 7567801"/>
                <a:gd name="connsiteY0" fmla="*/ 38100 h 3439895"/>
                <a:gd name="connsiteX1" fmla="*/ 469773 w 7567801"/>
                <a:gd name="connsiteY1" fmla="*/ 577596 h 3439895"/>
                <a:gd name="connsiteX2" fmla="*/ 1037844 w 7567801"/>
                <a:gd name="connsiteY2" fmla="*/ 946404 h 3439895"/>
                <a:gd name="connsiteX3" fmla="*/ 1805940 w 7567801"/>
                <a:gd name="connsiteY3" fmla="*/ 1156716 h 3439895"/>
                <a:gd name="connsiteX4" fmla="*/ 2732024 w 7567801"/>
                <a:gd name="connsiteY4" fmla="*/ 1187323 h 3439895"/>
                <a:gd name="connsiteX5" fmla="*/ 3533267 w 7567801"/>
                <a:gd name="connsiteY5" fmla="*/ 1171702 h 3439895"/>
                <a:gd name="connsiteX6" fmla="*/ 4145787 w 7567801"/>
                <a:gd name="connsiteY6" fmla="*/ 1323720 h 3439895"/>
                <a:gd name="connsiteX7" fmla="*/ 4722368 w 7567801"/>
                <a:gd name="connsiteY7" fmla="*/ 1650746 h 3439895"/>
                <a:gd name="connsiteX8" fmla="*/ 5354192 w 7567801"/>
                <a:gd name="connsiteY8" fmla="*/ 2287650 h 3439895"/>
                <a:gd name="connsiteX9" fmla="*/ 5891402 w 7567801"/>
                <a:gd name="connsiteY9" fmla="*/ 2810255 h 3439895"/>
                <a:gd name="connsiteX10" fmla="*/ 5928866 w 7567801"/>
                <a:gd name="connsiteY10" fmla="*/ 3056635 h 3439895"/>
                <a:gd name="connsiteX11" fmla="*/ 6850887 w 7567801"/>
                <a:gd name="connsiteY11" fmla="*/ 3263645 h 3439895"/>
                <a:gd name="connsiteX12" fmla="*/ 7567801 w 7567801"/>
                <a:gd name="connsiteY12" fmla="*/ 3219829 h 3439895"/>
                <a:gd name="connsiteX13" fmla="*/ 7550656 w 7567801"/>
                <a:gd name="connsiteY13" fmla="*/ 242315 h 3439895"/>
                <a:gd name="connsiteX14" fmla="*/ 0 w 7567801"/>
                <a:gd name="connsiteY14" fmla="*/ 0 h 3439895"/>
                <a:gd name="connsiteX15" fmla="*/ 13716 w 7567801"/>
                <a:gd name="connsiteY15" fmla="*/ 38100 h 3439895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555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38599"/>
                <a:gd name="connsiteX1" fmla="*/ 469773 w 7567801"/>
                <a:gd name="connsiteY1" fmla="*/ 577596 h 3438599"/>
                <a:gd name="connsiteX2" fmla="*/ 1037844 w 7567801"/>
                <a:gd name="connsiteY2" fmla="*/ 946404 h 3438599"/>
                <a:gd name="connsiteX3" fmla="*/ 1805940 w 7567801"/>
                <a:gd name="connsiteY3" fmla="*/ 1156716 h 3438599"/>
                <a:gd name="connsiteX4" fmla="*/ 2732024 w 7567801"/>
                <a:gd name="connsiteY4" fmla="*/ 1187323 h 3438599"/>
                <a:gd name="connsiteX5" fmla="*/ 3533267 w 7567801"/>
                <a:gd name="connsiteY5" fmla="*/ 1171702 h 3438599"/>
                <a:gd name="connsiteX6" fmla="*/ 4145787 w 7567801"/>
                <a:gd name="connsiteY6" fmla="*/ 1323720 h 3438599"/>
                <a:gd name="connsiteX7" fmla="*/ 4722368 w 7567801"/>
                <a:gd name="connsiteY7" fmla="*/ 1650746 h 3438599"/>
                <a:gd name="connsiteX8" fmla="*/ 5354192 w 7567801"/>
                <a:gd name="connsiteY8" fmla="*/ 2287650 h 3438599"/>
                <a:gd name="connsiteX9" fmla="*/ 5891402 w 7567801"/>
                <a:gd name="connsiteY9" fmla="*/ 2810255 h 3438599"/>
                <a:gd name="connsiteX10" fmla="*/ 6380986 w 7567801"/>
                <a:gd name="connsiteY10" fmla="*/ 3087115 h 3438599"/>
                <a:gd name="connsiteX11" fmla="*/ 6850887 w 7567801"/>
                <a:gd name="connsiteY11" fmla="*/ 3263645 h 3438599"/>
                <a:gd name="connsiteX12" fmla="*/ 7567801 w 7567801"/>
                <a:gd name="connsiteY12" fmla="*/ 3219829 h 3438599"/>
                <a:gd name="connsiteX13" fmla="*/ 7550656 w 7567801"/>
                <a:gd name="connsiteY13" fmla="*/ 242315 h 3438599"/>
                <a:gd name="connsiteX14" fmla="*/ 0 w 7567801"/>
                <a:gd name="connsiteY14" fmla="*/ 0 h 3438599"/>
                <a:gd name="connsiteX15" fmla="*/ 13716 w 7567801"/>
                <a:gd name="connsiteY15" fmla="*/ 38100 h 3438599"/>
                <a:gd name="connsiteX0" fmla="*/ 13716 w 7567801"/>
                <a:gd name="connsiteY0" fmla="*/ 38100 h 3423515"/>
                <a:gd name="connsiteX1" fmla="*/ 469773 w 7567801"/>
                <a:gd name="connsiteY1" fmla="*/ 577596 h 3423515"/>
                <a:gd name="connsiteX2" fmla="*/ 1037844 w 7567801"/>
                <a:gd name="connsiteY2" fmla="*/ 946404 h 3423515"/>
                <a:gd name="connsiteX3" fmla="*/ 1805940 w 7567801"/>
                <a:gd name="connsiteY3" fmla="*/ 1156716 h 3423515"/>
                <a:gd name="connsiteX4" fmla="*/ 2732024 w 7567801"/>
                <a:gd name="connsiteY4" fmla="*/ 1187323 h 3423515"/>
                <a:gd name="connsiteX5" fmla="*/ 3533267 w 7567801"/>
                <a:gd name="connsiteY5" fmla="*/ 1171702 h 3423515"/>
                <a:gd name="connsiteX6" fmla="*/ 4145787 w 7567801"/>
                <a:gd name="connsiteY6" fmla="*/ 1323720 h 3423515"/>
                <a:gd name="connsiteX7" fmla="*/ 4722368 w 7567801"/>
                <a:gd name="connsiteY7" fmla="*/ 1650746 h 3423515"/>
                <a:gd name="connsiteX8" fmla="*/ 5354192 w 7567801"/>
                <a:gd name="connsiteY8" fmla="*/ 2287650 h 3423515"/>
                <a:gd name="connsiteX9" fmla="*/ 5891402 w 7567801"/>
                <a:gd name="connsiteY9" fmla="*/ 2810255 h 3423515"/>
                <a:gd name="connsiteX10" fmla="*/ 6380986 w 7567801"/>
                <a:gd name="connsiteY10" fmla="*/ 3087115 h 3423515"/>
                <a:gd name="connsiteX11" fmla="*/ 6980427 w 7567801"/>
                <a:gd name="connsiteY11" fmla="*/ 3210305 h 3423515"/>
                <a:gd name="connsiteX12" fmla="*/ 7567801 w 7567801"/>
                <a:gd name="connsiteY12" fmla="*/ 3219829 h 3423515"/>
                <a:gd name="connsiteX13" fmla="*/ 7550656 w 7567801"/>
                <a:gd name="connsiteY13" fmla="*/ 242315 h 3423515"/>
                <a:gd name="connsiteX14" fmla="*/ 0 w 7567801"/>
                <a:gd name="connsiteY14" fmla="*/ 0 h 3423515"/>
                <a:gd name="connsiteX15" fmla="*/ 13716 w 7567801"/>
                <a:gd name="connsiteY15" fmla="*/ 38100 h 3423515"/>
                <a:gd name="connsiteX0" fmla="*/ 13716 w 7573745"/>
                <a:gd name="connsiteY0" fmla="*/ 38100 h 3442512"/>
                <a:gd name="connsiteX1" fmla="*/ 469773 w 7573745"/>
                <a:gd name="connsiteY1" fmla="*/ 577596 h 3442512"/>
                <a:gd name="connsiteX2" fmla="*/ 1037844 w 7573745"/>
                <a:gd name="connsiteY2" fmla="*/ 946404 h 3442512"/>
                <a:gd name="connsiteX3" fmla="*/ 1805940 w 7573745"/>
                <a:gd name="connsiteY3" fmla="*/ 1156716 h 3442512"/>
                <a:gd name="connsiteX4" fmla="*/ 2732024 w 7573745"/>
                <a:gd name="connsiteY4" fmla="*/ 1187323 h 3442512"/>
                <a:gd name="connsiteX5" fmla="*/ 3533267 w 7573745"/>
                <a:gd name="connsiteY5" fmla="*/ 1171702 h 3442512"/>
                <a:gd name="connsiteX6" fmla="*/ 4145787 w 7573745"/>
                <a:gd name="connsiteY6" fmla="*/ 1323720 h 3442512"/>
                <a:gd name="connsiteX7" fmla="*/ 4722368 w 7573745"/>
                <a:gd name="connsiteY7" fmla="*/ 1650746 h 3442512"/>
                <a:gd name="connsiteX8" fmla="*/ 5354192 w 7573745"/>
                <a:gd name="connsiteY8" fmla="*/ 2287650 h 3442512"/>
                <a:gd name="connsiteX9" fmla="*/ 5891402 w 7573745"/>
                <a:gd name="connsiteY9" fmla="*/ 2810255 h 3442512"/>
                <a:gd name="connsiteX10" fmla="*/ 6380986 w 7573745"/>
                <a:gd name="connsiteY10" fmla="*/ 3087115 h 3442512"/>
                <a:gd name="connsiteX11" fmla="*/ 7513827 w 7573745"/>
                <a:gd name="connsiteY11" fmla="*/ 3276345 h 3442512"/>
                <a:gd name="connsiteX12" fmla="*/ 7567801 w 7573745"/>
                <a:gd name="connsiteY12" fmla="*/ 3219829 h 3442512"/>
                <a:gd name="connsiteX13" fmla="*/ 7550656 w 7573745"/>
                <a:gd name="connsiteY13" fmla="*/ 242315 h 3442512"/>
                <a:gd name="connsiteX14" fmla="*/ 0 w 7573745"/>
                <a:gd name="connsiteY14" fmla="*/ 0 h 3442512"/>
                <a:gd name="connsiteX15" fmla="*/ 13716 w 7573745"/>
                <a:gd name="connsiteY15" fmla="*/ 38100 h 3442512"/>
                <a:gd name="connsiteX0" fmla="*/ 13716 w 7591482"/>
                <a:gd name="connsiteY0" fmla="*/ 38100 h 3441849"/>
                <a:gd name="connsiteX1" fmla="*/ 469773 w 7591482"/>
                <a:gd name="connsiteY1" fmla="*/ 577596 h 3441849"/>
                <a:gd name="connsiteX2" fmla="*/ 1037844 w 7591482"/>
                <a:gd name="connsiteY2" fmla="*/ 946404 h 3441849"/>
                <a:gd name="connsiteX3" fmla="*/ 1805940 w 7591482"/>
                <a:gd name="connsiteY3" fmla="*/ 1156716 h 3441849"/>
                <a:gd name="connsiteX4" fmla="*/ 2732024 w 7591482"/>
                <a:gd name="connsiteY4" fmla="*/ 1187323 h 3441849"/>
                <a:gd name="connsiteX5" fmla="*/ 3533267 w 7591482"/>
                <a:gd name="connsiteY5" fmla="*/ 1171702 h 3441849"/>
                <a:gd name="connsiteX6" fmla="*/ 4145787 w 7591482"/>
                <a:gd name="connsiteY6" fmla="*/ 1323720 h 3441849"/>
                <a:gd name="connsiteX7" fmla="*/ 4722368 w 7591482"/>
                <a:gd name="connsiteY7" fmla="*/ 1650746 h 3441849"/>
                <a:gd name="connsiteX8" fmla="*/ 5354192 w 7591482"/>
                <a:gd name="connsiteY8" fmla="*/ 2287650 h 3441849"/>
                <a:gd name="connsiteX9" fmla="*/ 5891402 w 7591482"/>
                <a:gd name="connsiteY9" fmla="*/ 2810255 h 3441849"/>
                <a:gd name="connsiteX10" fmla="*/ 6380986 w 7591482"/>
                <a:gd name="connsiteY10" fmla="*/ 3087115 h 3441849"/>
                <a:gd name="connsiteX11" fmla="*/ 7513827 w 7591482"/>
                <a:gd name="connsiteY11" fmla="*/ 3276345 h 3441849"/>
                <a:gd name="connsiteX12" fmla="*/ 7567801 w 7591482"/>
                <a:gd name="connsiteY12" fmla="*/ 3219829 h 3441849"/>
                <a:gd name="connsiteX13" fmla="*/ 7550656 w 7591482"/>
                <a:gd name="connsiteY13" fmla="*/ 242315 h 3441849"/>
                <a:gd name="connsiteX14" fmla="*/ 0 w 7591482"/>
                <a:gd name="connsiteY14" fmla="*/ 0 h 3441849"/>
                <a:gd name="connsiteX15" fmla="*/ 13716 w 7591482"/>
                <a:gd name="connsiteY15" fmla="*/ 38100 h 3441849"/>
                <a:gd name="connsiteX0" fmla="*/ 13716 w 7806561"/>
                <a:gd name="connsiteY0" fmla="*/ 38100 h 3284140"/>
                <a:gd name="connsiteX1" fmla="*/ 469773 w 7806561"/>
                <a:gd name="connsiteY1" fmla="*/ 577596 h 3284140"/>
                <a:gd name="connsiteX2" fmla="*/ 1037844 w 7806561"/>
                <a:gd name="connsiteY2" fmla="*/ 946404 h 3284140"/>
                <a:gd name="connsiteX3" fmla="*/ 1805940 w 7806561"/>
                <a:gd name="connsiteY3" fmla="*/ 1156716 h 3284140"/>
                <a:gd name="connsiteX4" fmla="*/ 2732024 w 7806561"/>
                <a:gd name="connsiteY4" fmla="*/ 1187323 h 3284140"/>
                <a:gd name="connsiteX5" fmla="*/ 3533267 w 7806561"/>
                <a:gd name="connsiteY5" fmla="*/ 1171702 h 3284140"/>
                <a:gd name="connsiteX6" fmla="*/ 4145787 w 7806561"/>
                <a:gd name="connsiteY6" fmla="*/ 1323720 h 3284140"/>
                <a:gd name="connsiteX7" fmla="*/ 4722368 w 7806561"/>
                <a:gd name="connsiteY7" fmla="*/ 1650746 h 3284140"/>
                <a:gd name="connsiteX8" fmla="*/ 5354192 w 7806561"/>
                <a:gd name="connsiteY8" fmla="*/ 2287650 h 3284140"/>
                <a:gd name="connsiteX9" fmla="*/ 5891402 w 7806561"/>
                <a:gd name="connsiteY9" fmla="*/ 2810255 h 3284140"/>
                <a:gd name="connsiteX10" fmla="*/ 6380986 w 7806561"/>
                <a:gd name="connsiteY10" fmla="*/ 3087115 h 3284140"/>
                <a:gd name="connsiteX11" fmla="*/ 7513827 w 7806561"/>
                <a:gd name="connsiteY11" fmla="*/ 3276345 h 3284140"/>
                <a:gd name="connsiteX12" fmla="*/ 7806561 w 7806561"/>
                <a:gd name="connsiteY12" fmla="*/ 2821049 h 3284140"/>
                <a:gd name="connsiteX13" fmla="*/ 7550656 w 7806561"/>
                <a:gd name="connsiteY13" fmla="*/ 242315 h 3284140"/>
                <a:gd name="connsiteX14" fmla="*/ 0 w 7806561"/>
                <a:gd name="connsiteY14" fmla="*/ 0 h 3284140"/>
                <a:gd name="connsiteX15" fmla="*/ 13716 w 7806561"/>
                <a:gd name="connsiteY15" fmla="*/ 38100 h 3284140"/>
                <a:gd name="connsiteX0" fmla="*/ 13716 w 7806818"/>
                <a:gd name="connsiteY0" fmla="*/ 38100 h 3284140"/>
                <a:gd name="connsiteX1" fmla="*/ 469773 w 7806818"/>
                <a:gd name="connsiteY1" fmla="*/ 577596 h 3284140"/>
                <a:gd name="connsiteX2" fmla="*/ 1037844 w 7806818"/>
                <a:gd name="connsiteY2" fmla="*/ 946404 h 3284140"/>
                <a:gd name="connsiteX3" fmla="*/ 1805940 w 7806818"/>
                <a:gd name="connsiteY3" fmla="*/ 1156716 h 3284140"/>
                <a:gd name="connsiteX4" fmla="*/ 2732024 w 7806818"/>
                <a:gd name="connsiteY4" fmla="*/ 1187323 h 3284140"/>
                <a:gd name="connsiteX5" fmla="*/ 3533267 w 7806818"/>
                <a:gd name="connsiteY5" fmla="*/ 1171702 h 3284140"/>
                <a:gd name="connsiteX6" fmla="*/ 4145787 w 7806818"/>
                <a:gd name="connsiteY6" fmla="*/ 1323720 h 3284140"/>
                <a:gd name="connsiteX7" fmla="*/ 4722368 w 7806818"/>
                <a:gd name="connsiteY7" fmla="*/ 1650746 h 3284140"/>
                <a:gd name="connsiteX8" fmla="*/ 5354192 w 7806818"/>
                <a:gd name="connsiteY8" fmla="*/ 2287650 h 3284140"/>
                <a:gd name="connsiteX9" fmla="*/ 5891402 w 7806818"/>
                <a:gd name="connsiteY9" fmla="*/ 2810255 h 3284140"/>
                <a:gd name="connsiteX10" fmla="*/ 6380986 w 7806818"/>
                <a:gd name="connsiteY10" fmla="*/ 3087115 h 3284140"/>
                <a:gd name="connsiteX11" fmla="*/ 7513827 w 7806818"/>
                <a:gd name="connsiteY11" fmla="*/ 3276345 h 3284140"/>
                <a:gd name="connsiteX12" fmla="*/ 7806561 w 7806818"/>
                <a:gd name="connsiteY12" fmla="*/ 2821049 h 3284140"/>
                <a:gd name="connsiteX13" fmla="*/ 7550656 w 7806818"/>
                <a:gd name="connsiteY13" fmla="*/ 242315 h 3284140"/>
                <a:gd name="connsiteX14" fmla="*/ 0 w 7806818"/>
                <a:gd name="connsiteY14" fmla="*/ 0 h 3284140"/>
                <a:gd name="connsiteX15" fmla="*/ 13716 w 7806818"/>
                <a:gd name="connsiteY15" fmla="*/ 38100 h 3284140"/>
                <a:gd name="connsiteX0" fmla="*/ 13716 w 7673346"/>
                <a:gd name="connsiteY0" fmla="*/ 38100 h 3282420"/>
                <a:gd name="connsiteX1" fmla="*/ 469773 w 7673346"/>
                <a:gd name="connsiteY1" fmla="*/ 577596 h 3282420"/>
                <a:gd name="connsiteX2" fmla="*/ 1037844 w 7673346"/>
                <a:gd name="connsiteY2" fmla="*/ 946404 h 3282420"/>
                <a:gd name="connsiteX3" fmla="*/ 1805940 w 7673346"/>
                <a:gd name="connsiteY3" fmla="*/ 1156716 h 3282420"/>
                <a:gd name="connsiteX4" fmla="*/ 2732024 w 7673346"/>
                <a:gd name="connsiteY4" fmla="*/ 1187323 h 3282420"/>
                <a:gd name="connsiteX5" fmla="*/ 3533267 w 7673346"/>
                <a:gd name="connsiteY5" fmla="*/ 1171702 h 3282420"/>
                <a:gd name="connsiteX6" fmla="*/ 4145787 w 7673346"/>
                <a:gd name="connsiteY6" fmla="*/ 1323720 h 3282420"/>
                <a:gd name="connsiteX7" fmla="*/ 4722368 w 7673346"/>
                <a:gd name="connsiteY7" fmla="*/ 1650746 h 3282420"/>
                <a:gd name="connsiteX8" fmla="*/ 5354192 w 7673346"/>
                <a:gd name="connsiteY8" fmla="*/ 2287650 h 3282420"/>
                <a:gd name="connsiteX9" fmla="*/ 5891402 w 7673346"/>
                <a:gd name="connsiteY9" fmla="*/ 2810255 h 3282420"/>
                <a:gd name="connsiteX10" fmla="*/ 6380986 w 7673346"/>
                <a:gd name="connsiteY10" fmla="*/ 3087115 h 3282420"/>
                <a:gd name="connsiteX11" fmla="*/ 7513827 w 7673346"/>
                <a:gd name="connsiteY11" fmla="*/ 3276345 h 3282420"/>
                <a:gd name="connsiteX12" fmla="*/ 7661781 w 7673346"/>
                <a:gd name="connsiteY12" fmla="*/ 2859149 h 3282420"/>
                <a:gd name="connsiteX13" fmla="*/ 7550656 w 7673346"/>
                <a:gd name="connsiteY13" fmla="*/ 242315 h 3282420"/>
                <a:gd name="connsiteX14" fmla="*/ 0 w 7673346"/>
                <a:gd name="connsiteY14" fmla="*/ 0 h 3282420"/>
                <a:gd name="connsiteX15" fmla="*/ 13716 w 7673346"/>
                <a:gd name="connsiteY15" fmla="*/ 38100 h 3282420"/>
                <a:gd name="connsiteX0" fmla="*/ 13716 w 7668399"/>
                <a:gd name="connsiteY0" fmla="*/ 38100 h 3285466"/>
                <a:gd name="connsiteX1" fmla="*/ 469773 w 7668399"/>
                <a:gd name="connsiteY1" fmla="*/ 577596 h 3285466"/>
                <a:gd name="connsiteX2" fmla="*/ 1037844 w 7668399"/>
                <a:gd name="connsiteY2" fmla="*/ 946404 h 3285466"/>
                <a:gd name="connsiteX3" fmla="*/ 1805940 w 7668399"/>
                <a:gd name="connsiteY3" fmla="*/ 1156716 h 3285466"/>
                <a:gd name="connsiteX4" fmla="*/ 2732024 w 7668399"/>
                <a:gd name="connsiteY4" fmla="*/ 1187323 h 3285466"/>
                <a:gd name="connsiteX5" fmla="*/ 3533267 w 7668399"/>
                <a:gd name="connsiteY5" fmla="*/ 1171702 h 3285466"/>
                <a:gd name="connsiteX6" fmla="*/ 4145787 w 7668399"/>
                <a:gd name="connsiteY6" fmla="*/ 1323720 h 3285466"/>
                <a:gd name="connsiteX7" fmla="*/ 4722368 w 7668399"/>
                <a:gd name="connsiteY7" fmla="*/ 1650746 h 3285466"/>
                <a:gd name="connsiteX8" fmla="*/ 5354192 w 7668399"/>
                <a:gd name="connsiteY8" fmla="*/ 2287650 h 3285466"/>
                <a:gd name="connsiteX9" fmla="*/ 5891402 w 7668399"/>
                <a:gd name="connsiteY9" fmla="*/ 2810255 h 3285466"/>
                <a:gd name="connsiteX10" fmla="*/ 6505446 w 7668399"/>
                <a:gd name="connsiteY10" fmla="*/ 3120135 h 3285466"/>
                <a:gd name="connsiteX11" fmla="*/ 7513827 w 7668399"/>
                <a:gd name="connsiteY11" fmla="*/ 3276345 h 3285466"/>
                <a:gd name="connsiteX12" fmla="*/ 7661781 w 7668399"/>
                <a:gd name="connsiteY12" fmla="*/ 2859149 h 3285466"/>
                <a:gd name="connsiteX13" fmla="*/ 7550656 w 7668399"/>
                <a:gd name="connsiteY13" fmla="*/ 242315 h 3285466"/>
                <a:gd name="connsiteX14" fmla="*/ 0 w 7668399"/>
                <a:gd name="connsiteY14" fmla="*/ 0 h 3285466"/>
                <a:gd name="connsiteX15" fmla="*/ 13716 w 7668399"/>
                <a:gd name="connsiteY15" fmla="*/ 38100 h 3285466"/>
                <a:gd name="connsiteX0" fmla="*/ 13716 w 7678231"/>
                <a:gd name="connsiteY0" fmla="*/ 38100 h 3292735"/>
                <a:gd name="connsiteX1" fmla="*/ 469773 w 7678231"/>
                <a:gd name="connsiteY1" fmla="*/ 577596 h 3292735"/>
                <a:gd name="connsiteX2" fmla="*/ 1037844 w 7678231"/>
                <a:gd name="connsiteY2" fmla="*/ 946404 h 3292735"/>
                <a:gd name="connsiteX3" fmla="*/ 1805940 w 7678231"/>
                <a:gd name="connsiteY3" fmla="*/ 1156716 h 3292735"/>
                <a:gd name="connsiteX4" fmla="*/ 2732024 w 7678231"/>
                <a:gd name="connsiteY4" fmla="*/ 1187323 h 3292735"/>
                <a:gd name="connsiteX5" fmla="*/ 3533267 w 7678231"/>
                <a:gd name="connsiteY5" fmla="*/ 1171702 h 3292735"/>
                <a:gd name="connsiteX6" fmla="*/ 4145787 w 7678231"/>
                <a:gd name="connsiteY6" fmla="*/ 1323720 h 3292735"/>
                <a:gd name="connsiteX7" fmla="*/ 4722368 w 7678231"/>
                <a:gd name="connsiteY7" fmla="*/ 1650746 h 3292735"/>
                <a:gd name="connsiteX8" fmla="*/ 5354192 w 7678231"/>
                <a:gd name="connsiteY8" fmla="*/ 2287650 h 3292735"/>
                <a:gd name="connsiteX9" fmla="*/ 5891402 w 7678231"/>
                <a:gd name="connsiteY9" fmla="*/ 2810255 h 3292735"/>
                <a:gd name="connsiteX10" fmla="*/ 6505446 w 7678231"/>
                <a:gd name="connsiteY10" fmla="*/ 3120135 h 3292735"/>
                <a:gd name="connsiteX11" fmla="*/ 7544307 w 7678231"/>
                <a:gd name="connsiteY11" fmla="*/ 3283965 h 3292735"/>
                <a:gd name="connsiteX12" fmla="*/ 7661781 w 7678231"/>
                <a:gd name="connsiteY12" fmla="*/ 2859149 h 3292735"/>
                <a:gd name="connsiteX13" fmla="*/ 7550656 w 7678231"/>
                <a:gd name="connsiteY13" fmla="*/ 242315 h 3292735"/>
                <a:gd name="connsiteX14" fmla="*/ 0 w 7678231"/>
                <a:gd name="connsiteY14" fmla="*/ 0 h 3292735"/>
                <a:gd name="connsiteX15" fmla="*/ 13716 w 7678231"/>
                <a:gd name="connsiteY15" fmla="*/ 38100 h 3292735"/>
                <a:gd name="connsiteX0" fmla="*/ 13716 w 7679797"/>
                <a:gd name="connsiteY0" fmla="*/ 38100 h 3294608"/>
                <a:gd name="connsiteX1" fmla="*/ 469773 w 7679797"/>
                <a:gd name="connsiteY1" fmla="*/ 577596 h 3294608"/>
                <a:gd name="connsiteX2" fmla="*/ 1037844 w 7679797"/>
                <a:gd name="connsiteY2" fmla="*/ 946404 h 3294608"/>
                <a:gd name="connsiteX3" fmla="*/ 1805940 w 7679797"/>
                <a:gd name="connsiteY3" fmla="*/ 1156716 h 3294608"/>
                <a:gd name="connsiteX4" fmla="*/ 2732024 w 7679797"/>
                <a:gd name="connsiteY4" fmla="*/ 1187323 h 3294608"/>
                <a:gd name="connsiteX5" fmla="*/ 3533267 w 7679797"/>
                <a:gd name="connsiteY5" fmla="*/ 1171702 h 3294608"/>
                <a:gd name="connsiteX6" fmla="*/ 4145787 w 7679797"/>
                <a:gd name="connsiteY6" fmla="*/ 1323720 h 3294608"/>
                <a:gd name="connsiteX7" fmla="*/ 4722368 w 7679797"/>
                <a:gd name="connsiteY7" fmla="*/ 1650746 h 3294608"/>
                <a:gd name="connsiteX8" fmla="*/ 5354192 w 7679797"/>
                <a:gd name="connsiteY8" fmla="*/ 2287650 h 3294608"/>
                <a:gd name="connsiteX9" fmla="*/ 5891402 w 7679797"/>
                <a:gd name="connsiteY9" fmla="*/ 2810255 h 3294608"/>
                <a:gd name="connsiteX10" fmla="*/ 6505446 w 7679797"/>
                <a:gd name="connsiteY10" fmla="*/ 3120135 h 3294608"/>
                <a:gd name="connsiteX11" fmla="*/ 7544307 w 7679797"/>
                <a:gd name="connsiteY11" fmla="*/ 3283965 h 3294608"/>
                <a:gd name="connsiteX12" fmla="*/ 7661781 w 7679797"/>
                <a:gd name="connsiteY12" fmla="*/ 2859149 h 3294608"/>
                <a:gd name="connsiteX13" fmla="*/ 7550656 w 7679797"/>
                <a:gd name="connsiteY13" fmla="*/ 242315 h 3294608"/>
                <a:gd name="connsiteX14" fmla="*/ 0 w 7679797"/>
                <a:gd name="connsiteY14" fmla="*/ 0 h 3294608"/>
                <a:gd name="connsiteX15" fmla="*/ 13716 w 7679797"/>
                <a:gd name="connsiteY15" fmla="*/ 38100 h 3294608"/>
                <a:gd name="connsiteX0" fmla="*/ 13716 w 7662149"/>
                <a:gd name="connsiteY0" fmla="*/ 38100 h 3296853"/>
                <a:gd name="connsiteX1" fmla="*/ 469773 w 7662149"/>
                <a:gd name="connsiteY1" fmla="*/ 577596 h 3296853"/>
                <a:gd name="connsiteX2" fmla="*/ 1037844 w 7662149"/>
                <a:gd name="connsiteY2" fmla="*/ 946404 h 3296853"/>
                <a:gd name="connsiteX3" fmla="*/ 1805940 w 7662149"/>
                <a:gd name="connsiteY3" fmla="*/ 1156716 h 3296853"/>
                <a:gd name="connsiteX4" fmla="*/ 2732024 w 7662149"/>
                <a:gd name="connsiteY4" fmla="*/ 1187323 h 3296853"/>
                <a:gd name="connsiteX5" fmla="*/ 3533267 w 7662149"/>
                <a:gd name="connsiteY5" fmla="*/ 1171702 h 3296853"/>
                <a:gd name="connsiteX6" fmla="*/ 4145787 w 7662149"/>
                <a:gd name="connsiteY6" fmla="*/ 1323720 h 3296853"/>
                <a:gd name="connsiteX7" fmla="*/ 4722368 w 7662149"/>
                <a:gd name="connsiteY7" fmla="*/ 1650746 h 3296853"/>
                <a:gd name="connsiteX8" fmla="*/ 5354192 w 7662149"/>
                <a:gd name="connsiteY8" fmla="*/ 2287650 h 3296853"/>
                <a:gd name="connsiteX9" fmla="*/ 5891402 w 7662149"/>
                <a:gd name="connsiteY9" fmla="*/ 2810255 h 3296853"/>
                <a:gd name="connsiteX10" fmla="*/ 6505446 w 7662149"/>
                <a:gd name="connsiteY10" fmla="*/ 3120135 h 3296853"/>
                <a:gd name="connsiteX11" fmla="*/ 7544307 w 7662149"/>
                <a:gd name="connsiteY11" fmla="*/ 3283965 h 3296853"/>
                <a:gd name="connsiteX12" fmla="*/ 7661781 w 7662149"/>
                <a:gd name="connsiteY12" fmla="*/ 2859149 h 3296853"/>
                <a:gd name="connsiteX13" fmla="*/ 7550656 w 7662149"/>
                <a:gd name="connsiteY13" fmla="*/ 242315 h 3296853"/>
                <a:gd name="connsiteX14" fmla="*/ 0 w 7662149"/>
                <a:gd name="connsiteY14" fmla="*/ 0 h 3296853"/>
                <a:gd name="connsiteX15" fmla="*/ 13716 w 7662149"/>
                <a:gd name="connsiteY15" fmla="*/ 38100 h 3296853"/>
                <a:gd name="connsiteX0" fmla="*/ 13716 w 7657256"/>
                <a:gd name="connsiteY0" fmla="*/ 38100 h 3292345"/>
                <a:gd name="connsiteX1" fmla="*/ 469773 w 7657256"/>
                <a:gd name="connsiteY1" fmla="*/ 577596 h 3292345"/>
                <a:gd name="connsiteX2" fmla="*/ 1037844 w 7657256"/>
                <a:gd name="connsiteY2" fmla="*/ 946404 h 3292345"/>
                <a:gd name="connsiteX3" fmla="*/ 1805940 w 7657256"/>
                <a:gd name="connsiteY3" fmla="*/ 1156716 h 3292345"/>
                <a:gd name="connsiteX4" fmla="*/ 2732024 w 7657256"/>
                <a:gd name="connsiteY4" fmla="*/ 1187323 h 3292345"/>
                <a:gd name="connsiteX5" fmla="*/ 3533267 w 7657256"/>
                <a:gd name="connsiteY5" fmla="*/ 1171702 h 3292345"/>
                <a:gd name="connsiteX6" fmla="*/ 4145787 w 7657256"/>
                <a:gd name="connsiteY6" fmla="*/ 1323720 h 3292345"/>
                <a:gd name="connsiteX7" fmla="*/ 4722368 w 7657256"/>
                <a:gd name="connsiteY7" fmla="*/ 1650746 h 3292345"/>
                <a:gd name="connsiteX8" fmla="*/ 5354192 w 7657256"/>
                <a:gd name="connsiteY8" fmla="*/ 2287650 h 3292345"/>
                <a:gd name="connsiteX9" fmla="*/ 5891402 w 7657256"/>
                <a:gd name="connsiteY9" fmla="*/ 2810255 h 3292345"/>
                <a:gd name="connsiteX10" fmla="*/ 6505446 w 7657256"/>
                <a:gd name="connsiteY10" fmla="*/ 3120135 h 3292345"/>
                <a:gd name="connsiteX11" fmla="*/ 7544307 w 7657256"/>
                <a:gd name="connsiteY11" fmla="*/ 3283965 h 3292345"/>
                <a:gd name="connsiteX12" fmla="*/ 7626221 w 7657256"/>
                <a:gd name="connsiteY12" fmla="*/ 2866769 h 3292345"/>
                <a:gd name="connsiteX13" fmla="*/ 7550656 w 7657256"/>
                <a:gd name="connsiteY13" fmla="*/ 242315 h 3292345"/>
                <a:gd name="connsiteX14" fmla="*/ 0 w 7657256"/>
                <a:gd name="connsiteY14" fmla="*/ 0 h 3292345"/>
                <a:gd name="connsiteX15" fmla="*/ 13716 w 7657256"/>
                <a:gd name="connsiteY15" fmla="*/ 38100 h 3292345"/>
                <a:gd name="connsiteX0" fmla="*/ 13716 w 7665680"/>
                <a:gd name="connsiteY0" fmla="*/ 3810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15" fmla="*/ 13716 w 7665680"/>
                <a:gd name="connsiteY15" fmla="*/ 38100 h 3292345"/>
                <a:gd name="connsiteX0" fmla="*/ 54356 w 7665680"/>
                <a:gd name="connsiteY0" fmla="*/ 11938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15" fmla="*/ 54356 w 7665680"/>
                <a:gd name="connsiteY15" fmla="*/ 119380 h 3292345"/>
                <a:gd name="connsiteX0" fmla="*/ 0 w 7665680"/>
                <a:gd name="connsiteY0" fmla="*/ 0 h 3292345"/>
                <a:gd name="connsiteX1" fmla="*/ 469773 w 7665680"/>
                <a:gd name="connsiteY1" fmla="*/ 57759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665680"/>
                <a:gd name="connsiteY0" fmla="*/ 0 h 3292345"/>
                <a:gd name="connsiteX1" fmla="*/ 332613 w 7665680"/>
                <a:gd name="connsiteY1" fmla="*/ 436626 h 3292345"/>
                <a:gd name="connsiteX2" fmla="*/ 1037844 w 7665680"/>
                <a:gd name="connsiteY2" fmla="*/ 946404 h 3292345"/>
                <a:gd name="connsiteX3" fmla="*/ 1805940 w 7665680"/>
                <a:gd name="connsiteY3" fmla="*/ 1156716 h 3292345"/>
                <a:gd name="connsiteX4" fmla="*/ 2732024 w 7665680"/>
                <a:gd name="connsiteY4" fmla="*/ 1187323 h 3292345"/>
                <a:gd name="connsiteX5" fmla="*/ 3533267 w 7665680"/>
                <a:gd name="connsiteY5" fmla="*/ 1171702 h 3292345"/>
                <a:gd name="connsiteX6" fmla="*/ 4145787 w 7665680"/>
                <a:gd name="connsiteY6" fmla="*/ 1323720 h 3292345"/>
                <a:gd name="connsiteX7" fmla="*/ 4722368 w 7665680"/>
                <a:gd name="connsiteY7" fmla="*/ 1650746 h 3292345"/>
                <a:gd name="connsiteX8" fmla="*/ 5354192 w 7665680"/>
                <a:gd name="connsiteY8" fmla="*/ 2287650 h 3292345"/>
                <a:gd name="connsiteX9" fmla="*/ 5891402 w 7665680"/>
                <a:gd name="connsiteY9" fmla="*/ 2810255 h 3292345"/>
                <a:gd name="connsiteX10" fmla="*/ 6505446 w 7665680"/>
                <a:gd name="connsiteY10" fmla="*/ 3120135 h 3292345"/>
                <a:gd name="connsiteX11" fmla="*/ 7544307 w 7665680"/>
                <a:gd name="connsiteY11" fmla="*/ 3283965 h 3292345"/>
                <a:gd name="connsiteX12" fmla="*/ 7626221 w 7665680"/>
                <a:gd name="connsiteY12" fmla="*/ 2866769 h 3292345"/>
                <a:gd name="connsiteX13" fmla="*/ 7550656 w 7665680"/>
                <a:gd name="connsiteY13" fmla="*/ 242315 h 3292345"/>
                <a:gd name="connsiteX14" fmla="*/ 0 w 7665680"/>
                <a:gd name="connsiteY14" fmla="*/ 0 h 3292345"/>
                <a:gd name="connsiteX0" fmla="*/ 0 w 7578050"/>
                <a:gd name="connsiteY0" fmla="*/ 0 h 3151375"/>
                <a:gd name="connsiteX1" fmla="*/ 244983 w 7578050"/>
                <a:gd name="connsiteY1" fmla="*/ 295656 h 3151375"/>
                <a:gd name="connsiteX2" fmla="*/ 950214 w 7578050"/>
                <a:gd name="connsiteY2" fmla="*/ 805434 h 3151375"/>
                <a:gd name="connsiteX3" fmla="*/ 1718310 w 7578050"/>
                <a:gd name="connsiteY3" fmla="*/ 1015746 h 3151375"/>
                <a:gd name="connsiteX4" fmla="*/ 2644394 w 7578050"/>
                <a:gd name="connsiteY4" fmla="*/ 1046353 h 3151375"/>
                <a:gd name="connsiteX5" fmla="*/ 3445637 w 7578050"/>
                <a:gd name="connsiteY5" fmla="*/ 1030732 h 3151375"/>
                <a:gd name="connsiteX6" fmla="*/ 4058157 w 7578050"/>
                <a:gd name="connsiteY6" fmla="*/ 1182750 h 3151375"/>
                <a:gd name="connsiteX7" fmla="*/ 4634738 w 7578050"/>
                <a:gd name="connsiteY7" fmla="*/ 1509776 h 3151375"/>
                <a:gd name="connsiteX8" fmla="*/ 5266562 w 7578050"/>
                <a:gd name="connsiteY8" fmla="*/ 2146680 h 3151375"/>
                <a:gd name="connsiteX9" fmla="*/ 5803772 w 7578050"/>
                <a:gd name="connsiteY9" fmla="*/ 2669285 h 3151375"/>
                <a:gd name="connsiteX10" fmla="*/ 6417816 w 7578050"/>
                <a:gd name="connsiteY10" fmla="*/ 2979165 h 3151375"/>
                <a:gd name="connsiteX11" fmla="*/ 7456677 w 7578050"/>
                <a:gd name="connsiteY11" fmla="*/ 3142995 h 3151375"/>
                <a:gd name="connsiteX12" fmla="*/ 7538591 w 7578050"/>
                <a:gd name="connsiteY12" fmla="*/ 2725799 h 3151375"/>
                <a:gd name="connsiteX13" fmla="*/ 7463026 w 7578050"/>
                <a:gd name="connsiteY13" fmla="*/ 101345 h 3151375"/>
                <a:gd name="connsiteX14" fmla="*/ 0 w 7578050"/>
                <a:gd name="connsiteY14" fmla="*/ 0 h 3151375"/>
                <a:gd name="connsiteX0" fmla="*/ 0 w 7578050"/>
                <a:gd name="connsiteY0" fmla="*/ 0 h 3151375"/>
                <a:gd name="connsiteX1" fmla="*/ 244983 w 7578050"/>
                <a:gd name="connsiteY1" fmla="*/ 295656 h 3151375"/>
                <a:gd name="connsiteX2" fmla="*/ 950214 w 7578050"/>
                <a:gd name="connsiteY2" fmla="*/ 805434 h 3151375"/>
                <a:gd name="connsiteX3" fmla="*/ 1718310 w 7578050"/>
                <a:gd name="connsiteY3" fmla="*/ 1015746 h 3151375"/>
                <a:gd name="connsiteX4" fmla="*/ 2644394 w 7578050"/>
                <a:gd name="connsiteY4" fmla="*/ 1046353 h 3151375"/>
                <a:gd name="connsiteX5" fmla="*/ 3445637 w 7578050"/>
                <a:gd name="connsiteY5" fmla="*/ 1030732 h 3151375"/>
                <a:gd name="connsiteX6" fmla="*/ 4058157 w 7578050"/>
                <a:gd name="connsiteY6" fmla="*/ 1182750 h 3151375"/>
                <a:gd name="connsiteX7" fmla="*/ 4634738 w 7578050"/>
                <a:gd name="connsiteY7" fmla="*/ 1509776 h 3151375"/>
                <a:gd name="connsiteX8" fmla="*/ 5266562 w 7578050"/>
                <a:gd name="connsiteY8" fmla="*/ 2146680 h 3151375"/>
                <a:gd name="connsiteX9" fmla="*/ 5803772 w 7578050"/>
                <a:gd name="connsiteY9" fmla="*/ 2669285 h 3151375"/>
                <a:gd name="connsiteX10" fmla="*/ 6417816 w 7578050"/>
                <a:gd name="connsiteY10" fmla="*/ 2979165 h 3151375"/>
                <a:gd name="connsiteX11" fmla="*/ 7456677 w 7578050"/>
                <a:gd name="connsiteY11" fmla="*/ 3142995 h 3151375"/>
                <a:gd name="connsiteX12" fmla="*/ 7538591 w 7578050"/>
                <a:gd name="connsiteY12" fmla="*/ 2725799 h 3151375"/>
                <a:gd name="connsiteX13" fmla="*/ 7463026 w 7578050"/>
                <a:gd name="connsiteY13" fmla="*/ 101345 h 3151375"/>
                <a:gd name="connsiteX14" fmla="*/ 0 w 7578050"/>
                <a:gd name="connsiteY14" fmla="*/ 0 h 3151375"/>
                <a:gd name="connsiteX0" fmla="*/ 0 w 7509470"/>
                <a:gd name="connsiteY0" fmla="*/ 0 h 3151375"/>
                <a:gd name="connsiteX1" fmla="*/ 176403 w 7509470"/>
                <a:gd name="connsiteY1" fmla="*/ 295656 h 3151375"/>
                <a:gd name="connsiteX2" fmla="*/ 881634 w 7509470"/>
                <a:gd name="connsiteY2" fmla="*/ 805434 h 3151375"/>
                <a:gd name="connsiteX3" fmla="*/ 1649730 w 7509470"/>
                <a:gd name="connsiteY3" fmla="*/ 1015746 h 3151375"/>
                <a:gd name="connsiteX4" fmla="*/ 2575814 w 7509470"/>
                <a:gd name="connsiteY4" fmla="*/ 1046353 h 3151375"/>
                <a:gd name="connsiteX5" fmla="*/ 3377057 w 7509470"/>
                <a:gd name="connsiteY5" fmla="*/ 1030732 h 3151375"/>
                <a:gd name="connsiteX6" fmla="*/ 3989577 w 7509470"/>
                <a:gd name="connsiteY6" fmla="*/ 1182750 h 3151375"/>
                <a:gd name="connsiteX7" fmla="*/ 4566158 w 7509470"/>
                <a:gd name="connsiteY7" fmla="*/ 1509776 h 3151375"/>
                <a:gd name="connsiteX8" fmla="*/ 5197982 w 7509470"/>
                <a:gd name="connsiteY8" fmla="*/ 2146680 h 3151375"/>
                <a:gd name="connsiteX9" fmla="*/ 5735192 w 7509470"/>
                <a:gd name="connsiteY9" fmla="*/ 2669285 h 3151375"/>
                <a:gd name="connsiteX10" fmla="*/ 6349236 w 7509470"/>
                <a:gd name="connsiteY10" fmla="*/ 2979165 h 3151375"/>
                <a:gd name="connsiteX11" fmla="*/ 7388097 w 7509470"/>
                <a:gd name="connsiteY11" fmla="*/ 3142995 h 3151375"/>
                <a:gd name="connsiteX12" fmla="*/ 7470011 w 7509470"/>
                <a:gd name="connsiteY12" fmla="*/ 2725799 h 3151375"/>
                <a:gd name="connsiteX13" fmla="*/ 7394446 w 7509470"/>
                <a:gd name="connsiteY13" fmla="*/ 101345 h 3151375"/>
                <a:gd name="connsiteX14" fmla="*/ 0 w 7509470"/>
                <a:gd name="connsiteY14" fmla="*/ 0 h 3151375"/>
                <a:gd name="connsiteX0" fmla="*/ 0 w 7551380"/>
                <a:gd name="connsiteY0" fmla="*/ 0 h 3174235"/>
                <a:gd name="connsiteX1" fmla="*/ 218313 w 7551380"/>
                <a:gd name="connsiteY1" fmla="*/ 31851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18313 w 7551380"/>
                <a:gd name="connsiteY1" fmla="*/ 31851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79273 w 7551380"/>
                <a:gd name="connsiteY1" fmla="*/ 38709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51380"/>
                <a:gd name="connsiteY0" fmla="*/ 0 h 3174235"/>
                <a:gd name="connsiteX1" fmla="*/ 279273 w 7551380"/>
                <a:gd name="connsiteY1" fmla="*/ 387096 h 3174235"/>
                <a:gd name="connsiteX2" fmla="*/ 923544 w 7551380"/>
                <a:gd name="connsiteY2" fmla="*/ 828294 h 3174235"/>
                <a:gd name="connsiteX3" fmla="*/ 1691640 w 7551380"/>
                <a:gd name="connsiteY3" fmla="*/ 1038606 h 3174235"/>
                <a:gd name="connsiteX4" fmla="*/ 2617724 w 7551380"/>
                <a:gd name="connsiteY4" fmla="*/ 1069213 h 3174235"/>
                <a:gd name="connsiteX5" fmla="*/ 3418967 w 7551380"/>
                <a:gd name="connsiteY5" fmla="*/ 1053592 h 3174235"/>
                <a:gd name="connsiteX6" fmla="*/ 4031487 w 7551380"/>
                <a:gd name="connsiteY6" fmla="*/ 1205610 h 3174235"/>
                <a:gd name="connsiteX7" fmla="*/ 4608068 w 7551380"/>
                <a:gd name="connsiteY7" fmla="*/ 1532636 h 3174235"/>
                <a:gd name="connsiteX8" fmla="*/ 5239892 w 7551380"/>
                <a:gd name="connsiteY8" fmla="*/ 2169540 h 3174235"/>
                <a:gd name="connsiteX9" fmla="*/ 5777102 w 7551380"/>
                <a:gd name="connsiteY9" fmla="*/ 2692145 h 3174235"/>
                <a:gd name="connsiteX10" fmla="*/ 6391146 w 7551380"/>
                <a:gd name="connsiteY10" fmla="*/ 3002025 h 3174235"/>
                <a:gd name="connsiteX11" fmla="*/ 7430007 w 7551380"/>
                <a:gd name="connsiteY11" fmla="*/ 3165855 h 3174235"/>
                <a:gd name="connsiteX12" fmla="*/ 7511921 w 7551380"/>
                <a:gd name="connsiteY12" fmla="*/ 2748659 h 3174235"/>
                <a:gd name="connsiteX13" fmla="*/ 7436356 w 7551380"/>
                <a:gd name="connsiteY13" fmla="*/ 124205 h 3174235"/>
                <a:gd name="connsiteX14" fmla="*/ 0 w 7551380"/>
                <a:gd name="connsiteY14" fmla="*/ 0 h 317423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  <a:gd name="connsiteX0" fmla="*/ 0 w 7581860"/>
                <a:gd name="connsiteY0" fmla="*/ 0 h 3277105"/>
                <a:gd name="connsiteX1" fmla="*/ 309753 w 7581860"/>
                <a:gd name="connsiteY1" fmla="*/ 489966 h 3277105"/>
                <a:gd name="connsiteX2" fmla="*/ 954024 w 7581860"/>
                <a:gd name="connsiteY2" fmla="*/ 931164 h 3277105"/>
                <a:gd name="connsiteX3" fmla="*/ 1722120 w 7581860"/>
                <a:gd name="connsiteY3" fmla="*/ 1141476 h 3277105"/>
                <a:gd name="connsiteX4" fmla="*/ 2648204 w 7581860"/>
                <a:gd name="connsiteY4" fmla="*/ 1172083 h 3277105"/>
                <a:gd name="connsiteX5" fmla="*/ 3449447 w 7581860"/>
                <a:gd name="connsiteY5" fmla="*/ 1156462 h 3277105"/>
                <a:gd name="connsiteX6" fmla="*/ 4061967 w 7581860"/>
                <a:gd name="connsiteY6" fmla="*/ 1308480 h 3277105"/>
                <a:gd name="connsiteX7" fmla="*/ 4638548 w 7581860"/>
                <a:gd name="connsiteY7" fmla="*/ 1635506 h 3277105"/>
                <a:gd name="connsiteX8" fmla="*/ 5270372 w 7581860"/>
                <a:gd name="connsiteY8" fmla="*/ 2272410 h 3277105"/>
                <a:gd name="connsiteX9" fmla="*/ 5807582 w 7581860"/>
                <a:gd name="connsiteY9" fmla="*/ 2795015 h 3277105"/>
                <a:gd name="connsiteX10" fmla="*/ 6421626 w 7581860"/>
                <a:gd name="connsiteY10" fmla="*/ 3104895 h 3277105"/>
                <a:gd name="connsiteX11" fmla="*/ 7460487 w 7581860"/>
                <a:gd name="connsiteY11" fmla="*/ 3268725 h 3277105"/>
                <a:gd name="connsiteX12" fmla="*/ 7542401 w 7581860"/>
                <a:gd name="connsiteY12" fmla="*/ 2851529 h 3277105"/>
                <a:gd name="connsiteX13" fmla="*/ 7466836 w 7581860"/>
                <a:gd name="connsiteY13" fmla="*/ 227075 h 3277105"/>
                <a:gd name="connsiteX14" fmla="*/ 0 w 7581860"/>
                <a:gd name="connsiteY14" fmla="*/ 0 h 3277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581860" h="3277105">
                  <a:moveTo>
                    <a:pt x="0" y="0"/>
                  </a:moveTo>
                  <a:cubicBezTo>
                    <a:pt x="175641" y="309372"/>
                    <a:pt x="150749" y="334772"/>
                    <a:pt x="309753" y="489966"/>
                  </a:cubicBezTo>
                  <a:cubicBezTo>
                    <a:pt x="468757" y="645160"/>
                    <a:pt x="718630" y="822579"/>
                    <a:pt x="954024" y="931164"/>
                  </a:cubicBezTo>
                  <a:cubicBezTo>
                    <a:pt x="1189418" y="1039749"/>
                    <a:pt x="1439757" y="1101323"/>
                    <a:pt x="1722120" y="1141476"/>
                  </a:cubicBezTo>
                  <a:cubicBezTo>
                    <a:pt x="2004483" y="1181629"/>
                    <a:pt x="2334916" y="1189905"/>
                    <a:pt x="2648204" y="1172083"/>
                  </a:cubicBezTo>
                  <a:cubicBezTo>
                    <a:pt x="2961492" y="1154261"/>
                    <a:pt x="3213820" y="1133729"/>
                    <a:pt x="3449447" y="1156462"/>
                  </a:cubicBezTo>
                  <a:cubicBezTo>
                    <a:pt x="3685074" y="1179195"/>
                    <a:pt x="3863783" y="1228639"/>
                    <a:pt x="4061967" y="1308480"/>
                  </a:cubicBezTo>
                  <a:cubicBezTo>
                    <a:pt x="4260151" y="1388321"/>
                    <a:pt x="4437147" y="1474851"/>
                    <a:pt x="4638548" y="1635506"/>
                  </a:cubicBezTo>
                  <a:cubicBezTo>
                    <a:pt x="4839949" y="1796161"/>
                    <a:pt x="5148770" y="2147315"/>
                    <a:pt x="5270372" y="2272410"/>
                  </a:cubicBezTo>
                  <a:cubicBezTo>
                    <a:pt x="5551994" y="2560065"/>
                    <a:pt x="5627559" y="2637852"/>
                    <a:pt x="5807582" y="2795015"/>
                  </a:cubicBezTo>
                  <a:cubicBezTo>
                    <a:pt x="5937228" y="2907516"/>
                    <a:pt x="6146142" y="3025943"/>
                    <a:pt x="6421626" y="3104895"/>
                  </a:cubicBezTo>
                  <a:cubicBezTo>
                    <a:pt x="6697110" y="3183847"/>
                    <a:pt x="7273691" y="3310953"/>
                    <a:pt x="7460487" y="3268725"/>
                  </a:cubicBezTo>
                  <a:cubicBezTo>
                    <a:pt x="7647283" y="3226497"/>
                    <a:pt x="7570024" y="3377944"/>
                    <a:pt x="7542401" y="2851529"/>
                  </a:cubicBezTo>
                  <a:lnTo>
                    <a:pt x="7466836" y="227075"/>
                  </a:lnTo>
                  <a:cubicBezTo>
                    <a:pt x="7465821" y="195198"/>
                    <a:pt x="618235" y="9017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7AFAE2"/>
                </a:gs>
                <a:gs pos="90000">
                  <a:srgbClr val="FFEBA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1" name="Овал 240">
            <a:extLst>
              <a:ext uri="{FF2B5EF4-FFF2-40B4-BE49-F238E27FC236}">
                <a16:creationId xmlns:a16="http://schemas.microsoft.com/office/drawing/2014/main" id="{1ED17523-7457-44B8-B92B-610DD7D1B181}"/>
              </a:ext>
            </a:extLst>
          </p:cNvPr>
          <p:cNvSpPr/>
          <p:nvPr/>
        </p:nvSpPr>
        <p:spPr>
          <a:xfrm>
            <a:off x="8098555" y="1778474"/>
            <a:ext cx="352659" cy="352659"/>
          </a:xfrm>
          <a:prstGeom prst="ellipse">
            <a:avLst/>
          </a:prstGeom>
          <a:noFill/>
          <a:ln w="88900">
            <a:gradFill>
              <a:gsLst>
                <a:gs pos="5000">
                  <a:srgbClr val="FFEBAB"/>
                </a:gs>
                <a:gs pos="89000">
                  <a:schemeClr val="accent1">
                    <a:lumMod val="7500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95000">
                    <a:srgbClr val="7AFAE2"/>
                  </a:gs>
                </a:gsLst>
                <a:lin ang="2700000" scaled="0"/>
              </a:gradFill>
            </a:endParaRPr>
          </a:p>
        </p:txBody>
      </p:sp>
      <p:sp>
        <p:nvSpPr>
          <p:cNvPr id="244" name="Овал 243">
            <a:extLst>
              <a:ext uri="{FF2B5EF4-FFF2-40B4-BE49-F238E27FC236}">
                <a16:creationId xmlns:a16="http://schemas.microsoft.com/office/drawing/2014/main" id="{3AF6DDD2-E41C-47F1-8CC3-508D45663110}"/>
              </a:ext>
            </a:extLst>
          </p:cNvPr>
          <p:cNvSpPr/>
          <p:nvPr/>
        </p:nvSpPr>
        <p:spPr>
          <a:xfrm>
            <a:off x="3917468" y="5048577"/>
            <a:ext cx="387024" cy="387024"/>
          </a:xfrm>
          <a:prstGeom prst="ellipse">
            <a:avLst/>
          </a:prstGeom>
          <a:noFill/>
          <a:ln w="177800">
            <a:gradFill>
              <a:gsLst>
                <a:gs pos="20000">
                  <a:srgbClr val="2EFAB6"/>
                </a:gs>
                <a:gs pos="68000">
                  <a:srgbClr val="1C6A68"/>
                </a:gs>
              </a:gsLst>
              <a:lin ang="2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5" name="Овал 244">
            <a:extLst>
              <a:ext uri="{FF2B5EF4-FFF2-40B4-BE49-F238E27FC236}">
                <a16:creationId xmlns:a16="http://schemas.microsoft.com/office/drawing/2014/main" id="{06E27760-BFAA-42A3-AB60-B56874DB2222}"/>
              </a:ext>
            </a:extLst>
          </p:cNvPr>
          <p:cNvSpPr/>
          <p:nvPr/>
        </p:nvSpPr>
        <p:spPr>
          <a:xfrm>
            <a:off x="4492368" y="5511491"/>
            <a:ext cx="334567" cy="334567"/>
          </a:xfrm>
          <a:prstGeom prst="ellipse">
            <a:avLst/>
          </a:prstGeom>
          <a:noFill/>
          <a:ln w="41275">
            <a:solidFill>
              <a:srgbClr val="2EFA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6" name="Овал 245">
            <a:extLst>
              <a:ext uri="{FF2B5EF4-FFF2-40B4-BE49-F238E27FC236}">
                <a16:creationId xmlns:a16="http://schemas.microsoft.com/office/drawing/2014/main" id="{5CE66851-616C-4642-9E61-0F0A112F512A}"/>
              </a:ext>
            </a:extLst>
          </p:cNvPr>
          <p:cNvSpPr/>
          <p:nvPr/>
        </p:nvSpPr>
        <p:spPr>
          <a:xfrm>
            <a:off x="7275140" y="3310340"/>
            <a:ext cx="2406134" cy="2406134"/>
          </a:xfrm>
          <a:prstGeom prst="ellipse">
            <a:avLst/>
          </a:prstGeom>
          <a:noFill/>
          <a:ln w="63500">
            <a:gradFill>
              <a:gsLst>
                <a:gs pos="100000">
                  <a:srgbClr val="0070C0"/>
                </a:gs>
                <a:gs pos="17000">
                  <a:srgbClr val="52AEA3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6" name="Параллелограмм 255">
            <a:extLst>
              <a:ext uri="{FF2B5EF4-FFF2-40B4-BE49-F238E27FC236}">
                <a16:creationId xmlns:a16="http://schemas.microsoft.com/office/drawing/2014/main" id="{9D641B6F-BA22-47FC-9101-DD8BC7B1B129}"/>
              </a:ext>
            </a:extLst>
          </p:cNvPr>
          <p:cNvSpPr/>
          <p:nvPr/>
        </p:nvSpPr>
        <p:spPr>
          <a:xfrm rot="21082555">
            <a:off x="3942320" y="1751388"/>
            <a:ext cx="3948707" cy="974001"/>
          </a:xfrm>
          <a:prstGeom prst="parallelogram">
            <a:avLst>
              <a:gd name="adj" fmla="val 17894"/>
            </a:avLst>
          </a:prstGeom>
          <a:gradFill>
            <a:gsLst>
              <a:gs pos="22000">
                <a:srgbClr val="1C6A68"/>
              </a:gs>
              <a:gs pos="90000">
                <a:srgbClr val="FFFF0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7" name="Параллелограмм 256">
            <a:extLst>
              <a:ext uri="{FF2B5EF4-FFF2-40B4-BE49-F238E27FC236}">
                <a16:creationId xmlns:a16="http://schemas.microsoft.com/office/drawing/2014/main" id="{F15387DB-4B91-429A-B915-2C97BD30CCD3}"/>
              </a:ext>
            </a:extLst>
          </p:cNvPr>
          <p:cNvSpPr/>
          <p:nvPr/>
        </p:nvSpPr>
        <p:spPr>
          <a:xfrm rot="21082555">
            <a:off x="3394669" y="2738580"/>
            <a:ext cx="5098320" cy="1780005"/>
          </a:xfrm>
          <a:prstGeom prst="parallelogram">
            <a:avLst>
              <a:gd name="adj" fmla="val 15517"/>
            </a:avLst>
          </a:prstGeom>
          <a:gradFill>
            <a:gsLst>
              <a:gs pos="12000">
                <a:srgbClr val="FFFF00"/>
              </a:gs>
              <a:gs pos="63000">
                <a:srgbClr val="17F1E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1" name="Овал 250">
            <a:extLst>
              <a:ext uri="{FF2B5EF4-FFF2-40B4-BE49-F238E27FC236}">
                <a16:creationId xmlns:a16="http://schemas.microsoft.com/office/drawing/2014/main" id="{0161C161-D6AD-4BD3-8783-DF0206BE4980}"/>
              </a:ext>
            </a:extLst>
          </p:cNvPr>
          <p:cNvSpPr/>
          <p:nvPr/>
        </p:nvSpPr>
        <p:spPr>
          <a:xfrm>
            <a:off x="7476120" y="3521577"/>
            <a:ext cx="1965706" cy="1965706"/>
          </a:xfrm>
          <a:prstGeom prst="ellipse">
            <a:avLst/>
          </a:prstGeom>
          <a:gradFill>
            <a:gsLst>
              <a:gs pos="68000">
                <a:srgbClr val="FFFF00"/>
              </a:gs>
              <a:gs pos="26000">
                <a:srgbClr val="2EFAB6"/>
              </a:gs>
            </a:gsLst>
            <a:lin ang="2700000" scaled="0"/>
          </a:gra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2" name="Овал 241">
            <a:extLst>
              <a:ext uri="{FF2B5EF4-FFF2-40B4-BE49-F238E27FC236}">
                <a16:creationId xmlns:a16="http://schemas.microsoft.com/office/drawing/2014/main" id="{62481FCB-2782-4F48-9C64-B50745BEF8E4}"/>
              </a:ext>
            </a:extLst>
          </p:cNvPr>
          <p:cNvSpPr/>
          <p:nvPr/>
        </p:nvSpPr>
        <p:spPr>
          <a:xfrm>
            <a:off x="7505700" y="1176298"/>
            <a:ext cx="514350" cy="514350"/>
          </a:xfrm>
          <a:prstGeom prst="ellipse">
            <a:avLst/>
          </a:prstGeom>
          <a:noFill/>
          <a:ln w="63500">
            <a:solidFill>
              <a:srgbClr val="17F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65A36"/>
              </a:solidFill>
            </a:endParaRPr>
          </a:p>
        </p:txBody>
      </p:sp>
      <p:grpSp>
        <p:nvGrpSpPr>
          <p:cNvPr id="52" name="Группа 51">
            <a:extLst>
              <a:ext uri="{FF2B5EF4-FFF2-40B4-BE49-F238E27FC236}">
                <a16:creationId xmlns:a16="http://schemas.microsoft.com/office/drawing/2014/main" id="{8D015D46-13FE-4A0E-B9D1-F65A0C94F92B}"/>
              </a:ext>
            </a:extLst>
          </p:cNvPr>
          <p:cNvGrpSpPr/>
          <p:nvPr/>
        </p:nvGrpSpPr>
        <p:grpSpPr>
          <a:xfrm>
            <a:off x="9623678" y="432435"/>
            <a:ext cx="929939" cy="1995572"/>
            <a:chOff x="9623678" y="432435"/>
            <a:chExt cx="929939" cy="1995572"/>
          </a:xfrm>
          <a:solidFill>
            <a:srgbClr val="065A36"/>
          </a:solidFill>
        </p:grpSpPr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099F0F89-9037-4A40-B268-948F5732599A}"/>
                </a:ext>
              </a:extLst>
            </p:cNvPr>
            <p:cNvSpPr/>
            <p:nvPr/>
          </p:nvSpPr>
          <p:spPr>
            <a:xfrm>
              <a:off x="9625519" y="43434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E9FD2CC3-2958-4034-BAC5-EDB5878222D4}"/>
                </a:ext>
              </a:extLst>
            </p:cNvPr>
            <p:cNvSpPr/>
            <p:nvPr/>
          </p:nvSpPr>
          <p:spPr>
            <a:xfrm>
              <a:off x="9909615" y="43243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id="{611ECCF3-509F-4D32-B31F-29A95AA424E3}"/>
                </a:ext>
              </a:extLst>
            </p:cNvPr>
            <p:cNvSpPr/>
            <p:nvPr/>
          </p:nvSpPr>
          <p:spPr>
            <a:xfrm>
              <a:off x="10195616" y="43434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AE9EA554-DA93-4173-B8A6-0B517707471B}"/>
                </a:ext>
              </a:extLst>
            </p:cNvPr>
            <p:cNvSpPr/>
            <p:nvPr/>
          </p:nvSpPr>
          <p:spPr>
            <a:xfrm>
              <a:off x="10481617" y="43243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CC7DFA1B-5072-4511-87F5-D965AA45869C}"/>
                </a:ext>
              </a:extLst>
            </p:cNvPr>
            <p:cNvSpPr/>
            <p:nvPr/>
          </p:nvSpPr>
          <p:spPr>
            <a:xfrm>
              <a:off x="9624697" y="70961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22F703E1-F1DE-4B5E-A29E-BA354B8EBE80}"/>
                </a:ext>
              </a:extLst>
            </p:cNvPr>
            <p:cNvSpPr/>
            <p:nvPr/>
          </p:nvSpPr>
          <p:spPr>
            <a:xfrm>
              <a:off x="9911520" y="70781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1EA2E335-54B8-4ED4-90A3-DBA60764B081}"/>
                </a:ext>
              </a:extLst>
            </p:cNvPr>
            <p:cNvSpPr/>
            <p:nvPr/>
          </p:nvSpPr>
          <p:spPr>
            <a:xfrm>
              <a:off x="10197521" y="70972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1E6608E4-A307-4636-AED5-060F3BB3E148}"/>
                </a:ext>
              </a:extLst>
            </p:cNvPr>
            <p:cNvSpPr/>
            <p:nvPr/>
          </p:nvSpPr>
          <p:spPr>
            <a:xfrm>
              <a:off x="10481617" y="70972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A9AB954C-DE74-4EEC-A9AE-B1EF2A337BB3}"/>
                </a:ext>
              </a:extLst>
            </p:cNvPr>
            <p:cNvSpPr/>
            <p:nvPr/>
          </p:nvSpPr>
          <p:spPr>
            <a:xfrm>
              <a:off x="9625519" y="98510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25AE7D42-44A0-462A-B4A1-6F3AB536CD1A}"/>
                </a:ext>
              </a:extLst>
            </p:cNvPr>
            <p:cNvSpPr/>
            <p:nvPr/>
          </p:nvSpPr>
          <p:spPr>
            <a:xfrm>
              <a:off x="9911520" y="98319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7B45C8F-91A3-49C1-99B3-93CB7C8D383F}"/>
                </a:ext>
              </a:extLst>
            </p:cNvPr>
            <p:cNvSpPr/>
            <p:nvPr/>
          </p:nvSpPr>
          <p:spPr>
            <a:xfrm>
              <a:off x="10197521" y="9830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A1D5CAA4-910D-4365-9607-E4D0445E094F}"/>
                </a:ext>
              </a:extLst>
            </p:cNvPr>
            <p:cNvSpPr/>
            <p:nvPr/>
          </p:nvSpPr>
          <p:spPr>
            <a:xfrm>
              <a:off x="10481617" y="98319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3DCAF1D5-F94E-4AB9-8D0F-D430FA0E8734}"/>
                </a:ext>
              </a:extLst>
            </p:cNvPr>
            <p:cNvSpPr/>
            <p:nvPr/>
          </p:nvSpPr>
          <p:spPr>
            <a:xfrm>
              <a:off x="9625519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AED8EE6A-CBE8-4ED0-A6DB-24E94405F5A1}"/>
                </a:ext>
              </a:extLst>
            </p:cNvPr>
            <p:cNvSpPr/>
            <p:nvPr/>
          </p:nvSpPr>
          <p:spPr>
            <a:xfrm>
              <a:off x="9909615" y="12581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AA7548F1-0F1D-4AC9-9A43-23412047DD60}"/>
                </a:ext>
              </a:extLst>
            </p:cNvPr>
            <p:cNvSpPr/>
            <p:nvPr/>
          </p:nvSpPr>
          <p:spPr>
            <a:xfrm>
              <a:off x="10197521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704CDD58-07AA-4600-93DC-33FB40DA1991}"/>
                </a:ext>
              </a:extLst>
            </p:cNvPr>
            <p:cNvSpPr/>
            <p:nvPr/>
          </p:nvSpPr>
          <p:spPr>
            <a:xfrm>
              <a:off x="10481617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31587A3E-92B9-4E5D-BE6D-F76749B1708C}"/>
                </a:ext>
              </a:extLst>
            </p:cNvPr>
            <p:cNvSpPr/>
            <p:nvPr/>
          </p:nvSpPr>
          <p:spPr>
            <a:xfrm>
              <a:off x="9625647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id="{78E65495-D076-4EF8-8DF3-DAE683745152}"/>
                </a:ext>
              </a:extLst>
            </p:cNvPr>
            <p:cNvSpPr/>
            <p:nvPr/>
          </p:nvSpPr>
          <p:spPr>
            <a:xfrm>
              <a:off x="9909615" y="153010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8E29E3F6-44D7-431E-8CBE-A4DCB6CF2A71}"/>
                </a:ext>
              </a:extLst>
            </p:cNvPr>
            <p:cNvSpPr/>
            <p:nvPr/>
          </p:nvSpPr>
          <p:spPr>
            <a:xfrm>
              <a:off x="10195616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Овал 37">
              <a:extLst>
                <a:ext uri="{FF2B5EF4-FFF2-40B4-BE49-F238E27FC236}">
                  <a16:creationId xmlns:a16="http://schemas.microsoft.com/office/drawing/2014/main" id="{DBE44A3C-829F-45D7-85A6-2FB95FAE3CC5}"/>
                </a:ext>
              </a:extLst>
            </p:cNvPr>
            <p:cNvSpPr/>
            <p:nvPr/>
          </p:nvSpPr>
          <p:spPr>
            <a:xfrm>
              <a:off x="10481617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Овал 38">
              <a:extLst>
                <a:ext uri="{FF2B5EF4-FFF2-40B4-BE49-F238E27FC236}">
                  <a16:creationId xmlns:a16="http://schemas.microsoft.com/office/drawing/2014/main" id="{B57AC86C-2DEF-4524-9D75-DFA95A315297}"/>
                </a:ext>
              </a:extLst>
            </p:cNvPr>
            <p:cNvSpPr/>
            <p:nvPr/>
          </p:nvSpPr>
          <p:spPr>
            <a:xfrm>
              <a:off x="9625519" y="180614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C0C239C9-B2EA-4889-A52C-31170A380F1B}"/>
                </a:ext>
              </a:extLst>
            </p:cNvPr>
            <p:cNvSpPr/>
            <p:nvPr/>
          </p:nvSpPr>
          <p:spPr>
            <a:xfrm>
              <a:off x="9911520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Овал 40">
              <a:extLst>
                <a:ext uri="{FF2B5EF4-FFF2-40B4-BE49-F238E27FC236}">
                  <a16:creationId xmlns:a16="http://schemas.microsoft.com/office/drawing/2014/main" id="{754ACE6E-20F1-45F0-BB6A-6665E1FF85C0}"/>
                </a:ext>
              </a:extLst>
            </p:cNvPr>
            <p:cNvSpPr/>
            <p:nvPr/>
          </p:nvSpPr>
          <p:spPr>
            <a:xfrm>
              <a:off x="10193711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2" name="Овал 41">
              <a:extLst>
                <a:ext uri="{FF2B5EF4-FFF2-40B4-BE49-F238E27FC236}">
                  <a16:creationId xmlns:a16="http://schemas.microsoft.com/office/drawing/2014/main" id="{32859763-A816-4113-80C8-7E9476A14109}"/>
                </a:ext>
              </a:extLst>
            </p:cNvPr>
            <p:cNvSpPr/>
            <p:nvPr/>
          </p:nvSpPr>
          <p:spPr>
            <a:xfrm>
              <a:off x="10481617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3" name="Овал 42">
              <a:extLst>
                <a:ext uri="{FF2B5EF4-FFF2-40B4-BE49-F238E27FC236}">
                  <a16:creationId xmlns:a16="http://schemas.microsoft.com/office/drawing/2014/main" id="{2DFD3040-001F-48AE-9777-3BB2D2B3AB4A}"/>
                </a:ext>
              </a:extLst>
            </p:cNvPr>
            <p:cNvSpPr/>
            <p:nvPr/>
          </p:nvSpPr>
          <p:spPr>
            <a:xfrm>
              <a:off x="9623678" y="20797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7D2AC815-E007-4DE4-B684-D8E9D41A3C69}"/>
                </a:ext>
              </a:extLst>
            </p:cNvPr>
            <p:cNvSpPr/>
            <p:nvPr/>
          </p:nvSpPr>
          <p:spPr>
            <a:xfrm>
              <a:off x="9911520" y="208163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id="{92572AA8-5662-42F1-A75A-EE4BBC282497}"/>
                </a:ext>
              </a:extLst>
            </p:cNvPr>
            <p:cNvSpPr/>
            <p:nvPr/>
          </p:nvSpPr>
          <p:spPr>
            <a:xfrm>
              <a:off x="10197521" y="20797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6" name="Овал 45">
              <a:extLst>
                <a:ext uri="{FF2B5EF4-FFF2-40B4-BE49-F238E27FC236}">
                  <a16:creationId xmlns:a16="http://schemas.microsoft.com/office/drawing/2014/main" id="{FC90B98A-D141-483B-AF35-F4AD017659D7}"/>
                </a:ext>
              </a:extLst>
            </p:cNvPr>
            <p:cNvSpPr/>
            <p:nvPr/>
          </p:nvSpPr>
          <p:spPr>
            <a:xfrm>
              <a:off x="10481617" y="208163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7" name="Овал 46">
              <a:extLst>
                <a:ext uri="{FF2B5EF4-FFF2-40B4-BE49-F238E27FC236}">
                  <a16:creationId xmlns:a16="http://schemas.microsoft.com/office/drawing/2014/main" id="{5534C33E-2E71-4781-99F9-819ED56AAB22}"/>
                </a:ext>
              </a:extLst>
            </p:cNvPr>
            <p:cNvSpPr/>
            <p:nvPr/>
          </p:nvSpPr>
          <p:spPr>
            <a:xfrm>
              <a:off x="9624697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8" name="Овал 47">
              <a:extLst>
                <a:ext uri="{FF2B5EF4-FFF2-40B4-BE49-F238E27FC236}">
                  <a16:creationId xmlns:a16="http://schemas.microsoft.com/office/drawing/2014/main" id="{D4425E78-BDC2-4D2E-BE27-0119761427F4}"/>
                </a:ext>
              </a:extLst>
            </p:cNvPr>
            <p:cNvSpPr/>
            <p:nvPr/>
          </p:nvSpPr>
          <p:spPr>
            <a:xfrm>
              <a:off x="9909615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EC1B1B16-5BF4-44A5-A94A-22244319CA5F}"/>
                </a:ext>
              </a:extLst>
            </p:cNvPr>
            <p:cNvSpPr/>
            <p:nvPr/>
          </p:nvSpPr>
          <p:spPr>
            <a:xfrm>
              <a:off x="10195616" y="235410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0" name="Овал 49">
              <a:extLst>
                <a:ext uri="{FF2B5EF4-FFF2-40B4-BE49-F238E27FC236}">
                  <a16:creationId xmlns:a16="http://schemas.microsoft.com/office/drawing/2014/main" id="{AD6E562A-030A-4353-A9A9-FE17D9B75BF3}"/>
                </a:ext>
              </a:extLst>
            </p:cNvPr>
            <p:cNvSpPr/>
            <p:nvPr/>
          </p:nvSpPr>
          <p:spPr>
            <a:xfrm>
              <a:off x="10481617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4" name="Полилиния: фигура 103">
            <a:extLst>
              <a:ext uri="{FF2B5EF4-FFF2-40B4-BE49-F238E27FC236}">
                <a16:creationId xmlns:a16="http://schemas.microsoft.com/office/drawing/2014/main" id="{004A1843-EA17-43B3-951D-6AC7FC186E0A}"/>
              </a:ext>
            </a:extLst>
          </p:cNvPr>
          <p:cNvSpPr/>
          <p:nvPr/>
        </p:nvSpPr>
        <p:spPr>
          <a:xfrm>
            <a:off x="1017558" y="3756694"/>
            <a:ext cx="1613490" cy="247479"/>
          </a:xfrm>
          <a:custGeom>
            <a:avLst/>
            <a:gdLst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198556 w 1588444"/>
              <a:gd name="connsiteY2" fmla="*/ 240357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603613 w 1588444"/>
              <a:gd name="connsiteY5" fmla="*/ 73479 h 256878"/>
              <a:gd name="connsiteX6" fmla="*/ 710620 w 1588444"/>
              <a:gd name="connsiteY6" fmla="*/ 193331 h 256878"/>
              <a:gd name="connsiteX7" fmla="*/ 791609 w 1588444"/>
              <a:gd name="connsiteY7" fmla="*/ 248195 h 256878"/>
              <a:gd name="connsiteX8" fmla="*/ 906562 w 1588444"/>
              <a:gd name="connsiteY8" fmla="*/ 167205 h 256878"/>
              <a:gd name="connsiteX9" fmla="*/ 982327 w 1588444"/>
              <a:gd name="connsiteY9" fmla="*/ 33964 h 256878"/>
              <a:gd name="connsiteX10" fmla="*/ 1039804 w 1588444"/>
              <a:gd name="connsiteY10" fmla="*/ 15676 h 256878"/>
              <a:gd name="connsiteX11" fmla="*/ 1136469 w 1588444"/>
              <a:gd name="connsiteY11" fmla="*/ 33964 h 256878"/>
              <a:gd name="connsiteX12" fmla="*/ 1246197 w 1588444"/>
              <a:gd name="connsiteY12" fmla="*/ 216844 h 256878"/>
              <a:gd name="connsiteX13" fmla="*/ 1350700 w 1588444"/>
              <a:gd name="connsiteY13" fmla="*/ 250807 h 256878"/>
              <a:gd name="connsiteX14" fmla="*/ 1457815 w 1588444"/>
              <a:gd name="connsiteY14" fmla="*/ 128016 h 256878"/>
              <a:gd name="connsiteX15" fmla="*/ 1520517 w 1588444"/>
              <a:gd name="connsiteY15" fmla="*/ 20901 h 256878"/>
              <a:gd name="connsiteX16" fmla="*/ 1588444 w 1588444"/>
              <a:gd name="connsiteY16" fmla="*/ 0 h 256878"/>
              <a:gd name="connsiteX17" fmla="*/ 1588444 w 1588444"/>
              <a:gd name="connsiteY17" fmla="*/ 0 h 256878"/>
              <a:gd name="connsiteX0" fmla="*/ 0 w 1588444"/>
              <a:gd name="connsiteY0" fmla="*/ 5539 h 259804"/>
              <a:gd name="connsiteX1" fmla="*/ 75765 w 1588444"/>
              <a:gd name="connsiteY1" fmla="*/ 36890 h 259804"/>
              <a:gd name="connsiteX2" fmla="*/ 227294 w 1588444"/>
              <a:gd name="connsiteY2" fmla="*/ 238057 h 259804"/>
              <a:gd name="connsiteX3" fmla="*/ 355310 w 1588444"/>
              <a:gd name="connsiteY3" fmla="*/ 217157 h 259804"/>
              <a:gd name="connsiteX4" fmla="*/ 506676 w 1588444"/>
              <a:gd name="connsiteY4" fmla="*/ 10982 h 259804"/>
              <a:gd name="connsiteX5" fmla="*/ 615043 w 1588444"/>
              <a:gd name="connsiteY5" fmla="*/ 45925 h 259804"/>
              <a:gd name="connsiteX6" fmla="*/ 710620 w 1588444"/>
              <a:gd name="connsiteY6" fmla="*/ 196257 h 259804"/>
              <a:gd name="connsiteX7" fmla="*/ 791609 w 1588444"/>
              <a:gd name="connsiteY7" fmla="*/ 251121 h 259804"/>
              <a:gd name="connsiteX8" fmla="*/ 906562 w 1588444"/>
              <a:gd name="connsiteY8" fmla="*/ 170131 h 259804"/>
              <a:gd name="connsiteX9" fmla="*/ 982327 w 1588444"/>
              <a:gd name="connsiteY9" fmla="*/ 36890 h 259804"/>
              <a:gd name="connsiteX10" fmla="*/ 1039804 w 1588444"/>
              <a:gd name="connsiteY10" fmla="*/ 18602 h 259804"/>
              <a:gd name="connsiteX11" fmla="*/ 1136469 w 1588444"/>
              <a:gd name="connsiteY11" fmla="*/ 36890 h 259804"/>
              <a:gd name="connsiteX12" fmla="*/ 1246197 w 1588444"/>
              <a:gd name="connsiteY12" fmla="*/ 219770 h 259804"/>
              <a:gd name="connsiteX13" fmla="*/ 1350700 w 1588444"/>
              <a:gd name="connsiteY13" fmla="*/ 253733 h 259804"/>
              <a:gd name="connsiteX14" fmla="*/ 1457815 w 1588444"/>
              <a:gd name="connsiteY14" fmla="*/ 130942 h 259804"/>
              <a:gd name="connsiteX15" fmla="*/ 1520517 w 1588444"/>
              <a:gd name="connsiteY15" fmla="*/ 23827 h 259804"/>
              <a:gd name="connsiteX16" fmla="*/ 1588444 w 1588444"/>
              <a:gd name="connsiteY16" fmla="*/ 2926 h 259804"/>
              <a:gd name="connsiteX17" fmla="*/ 1588444 w 1588444"/>
              <a:gd name="connsiteY17" fmla="*/ 2926 h 259804"/>
              <a:gd name="connsiteX0" fmla="*/ 0 w 1588444"/>
              <a:gd name="connsiteY0" fmla="*/ 6178 h 260443"/>
              <a:gd name="connsiteX1" fmla="*/ 75765 w 1588444"/>
              <a:gd name="connsiteY1" fmla="*/ 37529 h 260443"/>
              <a:gd name="connsiteX2" fmla="*/ 227294 w 1588444"/>
              <a:gd name="connsiteY2" fmla="*/ 238696 h 260443"/>
              <a:gd name="connsiteX3" fmla="*/ 355310 w 1588444"/>
              <a:gd name="connsiteY3" fmla="*/ 217796 h 260443"/>
              <a:gd name="connsiteX4" fmla="*/ 506676 w 1588444"/>
              <a:gd name="connsiteY4" fmla="*/ 11621 h 260443"/>
              <a:gd name="connsiteX5" fmla="*/ 615043 w 1588444"/>
              <a:gd name="connsiteY5" fmla="*/ 46564 h 260443"/>
              <a:gd name="connsiteX6" fmla="*/ 710620 w 1588444"/>
              <a:gd name="connsiteY6" fmla="*/ 196896 h 260443"/>
              <a:gd name="connsiteX7" fmla="*/ 791609 w 1588444"/>
              <a:gd name="connsiteY7" fmla="*/ 251760 h 260443"/>
              <a:gd name="connsiteX8" fmla="*/ 906562 w 1588444"/>
              <a:gd name="connsiteY8" fmla="*/ 170770 h 260443"/>
              <a:gd name="connsiteX9" fmla="*/ 982327 w 1588444"/>
              <a:gd name="connsiteY9" fmla="*/ 37529 h 260443"/>
              <a:gd name="connsiteX10" fmla="*/ 1039804 w 1588444"/>
              <a:gd name="connsiteY10" fmla="*/ 19241 h 260443"/>
              <a:gd name="connsiteX11" fmla="*/ 1136469 w 1588444"/>
              <a:gd name="connsiteY11" fmla="*/ 37529 h 260443"/>
              <a:gd name="connsiteX12" fmla="*/ 1246197 w 1588444"/>
              <a:gd name="connsiteY12" fmla="*/ 220409 h 260443"/>
              <a:gd name="connsiteX13" fmla="*/ 1350700 w 1588444"/>
              <a:gd name="connsiteY13" fmla="*/ 254372 h 260443"/>
              <a:gd name="connsiteX14" fmla="*/ 1457815 w 1588444"/>
              <a:gd name="connsiteY14" fmla="*/ 131581 h 260443"/>
              <a:gd name="connsiteX15" fmla="*/ 1520517 w 1588444"/>
              <a:gd name="connsiteY15" fmla="*/ 24466 h 260443"/>
              <a:gd name="connsiteX16" fmla="*/ 1588444 w 1588444"/>
              <a:gd name="connsiteY16" fmla="*/ 3565 h 260443"/>
              <a:gd name="connsiteX17" fmla="*/ 1588444 w 1588444"/>
              <a:gd name="connsiteY17" fmla="*/ 3565 h 260443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27294 w 1588444"/>
              <a:gd name="connsiteY2" fmla="*/ 238192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15864 w 1588444"/>
              <a:gd name="connsiteY2" fmla="*/ 236287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4084 h 258349"/>
              <a:gd name="connsiteX1" fmla="*/ 75765 w 1588444"/>
              <a:gd name="connsiteY1" fmla="*/ 35435 h 258349"/>
              <a:gd name="connsiteX2" fmla="*/ 215864 w 1588444"/>
              <a:gd name="connsiteY2" fmla="*/ 234697 h 258349"/>
              <a:gd name="connsiteX3" fmla="*/ 351500 w 1588444"/>
              <a:gd name="connsiteY3" fmla="*/ 209987 h 258349"/>
              <a:gd name="connsiteX4" fmla="*/ 462861 w 1588444"/>
              <a:gd name="connsiteY4" fmla="*/ 36197 h 258349"/>
              <a:gd name="connsiteX5" fmla="*/ 609328 w 1588444"/>
              <a:gd name="connsiteY5" fmla="*/ 55900 h 258349"/>
              <a:gd name="connsiteX6" fmla="*/ 697285 w 1588444"/>
              <a:gd name="connsiteY6" fmla="*/ 190992 h 258349"/>
              <a:gd name="connsiteX7" fmla="*/ 791609 w 1588444"/>
              <a:gd name="connsiteY7" fmla="*/ 249666 h 258349"/>
              <a:gd name="connsiteX8" fmla="*/ 893227 w 1588444"/>
              <a:gd name="connsiteY8" fmla="*/ 178201 h 258349"/>
              <a:gd name="connsiteX9" fmla="*/ 982327 w 1588444"/>
              <a:gd name="connsiteY9" fmla="*/ 35435 h 258349"/>
              <a:gd name="connsiteX10" fmla="*/ 1049329 w 1588444"/>
              <a:gd name="connsiteY10" fmla="*/ 2 h 258349"/>
              <a:gd name="connsiteX11" fmla="*/ 1136469 w 1588444"/>
              <a:gd name="connsiteY11" fmla="*/ 35435 h 258349"/>
              <a:gd name="connsiteX12" fmla="*/ 1246197 w 1588444"/>
              <a:gd name="connsiteY12" fmla="*/ 218315 h 258349"/>
              <a:gd name="connsiteX13" fmla="*/ 1350700 w 1588444"/>
              <a:gd name="connsiteY13" fmla="*/ 252278 h 258349"/>
              <a:gd name="connsiteX14" fmla="*/ 1457815 w 1588444"/>
              <a:gd name="connsiteY14" fmla="*/ 129487 h 258349"/>
              <a:gd name="connsiteX15" fmla="*/ 1520517 w 1588444"/>
              <a:gd name="connsiteY15" fmla="*/ 22372 h 258349"/>
              <a:gd name="connsiteX16" fmla="*/ 1588444 w 1588444"/>
              <a:gd name="connsiteY16" fmla="*/ 1471 h 258349"/>
              <a:gd name="connsiteX17" fmla="*/ 1588444 w 1588444"/>
              <a:gd name="connsiteY17" fmla="*/ 1471 h 258349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3227 w 1588444"/>
              <a:gd name="connsiteY8" fmla="*/ 178445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908467 w 1588444"/>
              <a:gd name="connsiteY8" fmla="*/ 18797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804944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088 h 258149"/>
              <a:gd name="connsiteX1" fmla="*/ 75765 w 1588444"/>
              <a:gd name="connsiteY1" fmla="*/ 35439 h 258149"/>
              <a:gd name="connsiteX2" fmla="*/ 215864 w 1588444"/>
              <a:gd name="connsiteY2" fmla="*/ 234701 h 258149"/>
              <a:gd name="connsiteX3" fmla="*/ 351500 w 1588444"/>
              <a:gd name="connsiteY3" fmla="*/ 209991 h 258149"/>
              <a:gd name="connsiteX4" fmla="*/ 462861 w 1588444"/>
              <a:gd name="connsiteY4" fmla="*/ 36201 h 258149"/>
              <a:gd name="connsiteX5" fmla="*/ 609328 w 1588444"/>
              <a:gd name="connsiteY5" fmla="*/ 55904 h 258149"/>
              <a:gd name="connsiteX6" fmla="*/ 697285 w 1588444"/>
              <a:gd name="connsiteY6" fmla="*/ 190996 h 258149"/>
              <a:gd name="connsiteX7" fmla="*/ 804944 w 1588444"/>
              <a:gd name="connsiteY7" fmla="*/ 249670 h 258149"/>
              <a:gd name="connsiteX8" fmla="*/ 895132 w 1588444"/>
              <a:gd name="connsiteY8" fmla="*/ 172490 h 258149"/>
              <a:gd name="connsiteX9" fmla="*/ 978517 w 1588444"/>
              <a:gd name="connsiteY9" fmla="*/ 41154 h 258149"/>
              <a:gd name="connsiteX10" fmla="*/ 1049329 w 1588444"/>
              <a:gd name="connsiteY10" fmla="*/ 6 h 258149"/>
              <a:gd name="connsiteX11" fmla="*/ 1132659 w 1588444"/>
              <a:gd name="connsiteY11" fmla="*/ 43059 h 258149"/>
              <a:gd name="connsiteX12" fmla="*/ 1246197 w 1588444"/>
              <a:gd name="connsiteY12" fmla="*/ 218319 h 258149"/>
              <a:gd name="connsiteX13" fmla="*/ 1350700 w 1588444"/>
              <a:gd name="connsiteY13" fmla="*/ 252282 h 258149"/>
              <a:gd name="connsiteX14" fmla="*/ 1457815 w 1588444"/>
              <a:gd name="connsiteY14" fmla="*/ 129491 h 258149"/>
              <a:gd name="connsiteX15" fmla="*/ 1520517 w 1588444"/>
              <a:gd name="connsiteY15" fmla="*/ 22376 h 258149"/>
              <a:gd name="connsiteX16" fmla="*/ 1588444 w 1588444"/>
              <a:gd name="connsiteY16" fmla="*/ 1475 h 258149"/>
              <a:gd name="connsiteX17" fmla="*/ 1588444 w 1588444"/>
              <a:gd name="connsiteY17" fmla="*/ 1475 h 258149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50700 w 1588444"/>
              <a:gd name="connsiteY13" fmla="*/ 252282 h 254631"/>
              <a:gd name="connsiteX14" fmla="*/ 145781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1010"/>
              <a:gd name="connsiteX1" fmla="*/ 75765 w 1588444"/>
              <a:gd name="connsiteY1" fmla="*/ 35439 h 251010"/>
              <a:gd name="connsiteX2" fmla="*/ 215864 w 1588444"/>
              <a:gd name="connsiteY2" fmla="*/ 234701 h 251010"/>
              <a:gd name="connsiteX3" fmla="*/ 351500 w 1588444"/>
              <a:gd name="connsiteY3" fmla="*/ 209991 h 251010"/>
              <a:gd name="connsiteX4" fmla="*/ 462861 w 1588444"/>
              <a:gd name="connsiteY4" fmla="*/ 36201 h 251010"/>
              <a:gd name="connsiteX5" fmla="*/ 609328 w 1588444"/>
              <a:gd name="connsiteY5" fmla="*/ 55904 h 251010"/>
              <a:gd name="connsiteX6" fmla="*/ 697285 w 1588444"/>
              <a:gd name="connsiteY6" fmla="*/ 190996 h 251010"/>
              <a:gd name="connsiteX7" fmla="*/ 804944 w 1588444"/>
              <a:gd name="connsiteY7" fmla="*/ 249670 h 251010"/>
              <a:gd name="connsiteX8" fmla="*/ 895132 w 1588444"/>
              <a:gd name="connsiteY8" fmla="*/ 172490 h 251010"/>
              <a:gd name="connsiteX9" fmla="*/ 978517 w 1588444"/>
              <a:gd name="connsiteY9" fmla="*/ 41154 h 251010"/>
              <a:gd name="connsiteX10" fmla="*/ 1049329 w 1588444"/>
              <a:gd name="connsiteY10" fmla="*/ 6 h 251010"/>
              <a:gd name="connsiteX11" fmla="*/ 1132659 w 1588444"/>
              <a:gd name="connsiteY11" fmla="*/ 43059 h 251010"/>
              <a:gd name="connsiteX12" fmla="*/ 1240482 w 1588444"/>
              <a:gd name="connsiteY12" fmla="*/ 197364 h 251010"/>
              <a:gd name="connsiteX13" fmla="*/ 1320220 w 1588444"/>
              <a:gd name="connsiteY13" fmla="*/ 248472 h 251010"/>
              <a:gd name="connsiteX14" fmla="*/ 1457815 w 1588444"/>
              <a:gd name="connsiteY14" fmla="*/ 129491 h 251010"/>
              <a:gd name="connsiteX15" fmla="*/ 1520517 w 1588444"/>
              <a:gd name="connsiteY15" fmla="*/ 22376 h 251010"/>
              <a:gd name="connsiteX16" fmla="*/ 1588444 w 1588444"/>
              <a:gd name="connsiteY16" fmla="*/ 1475 h 251010"/>
              <a:gd name="connsiteX17" fmla="*/ 1588444 w 1588444"/>
              <a:gd name="connsiteY17" fmla="*/ 1475 h 251010"/>
              <a:gd name="connsiteX0" fmla="*/ 0 w 1588444"/>
              <a:gd name="connsiteY0" fmla="*/ 4088 h 249892"/>
              <a:gd name="connsiteX1" fmla="*/ 75765 w 1588444"/>
              <a:gd name="connsiteY1" fmla="*/ 35439 h 249892"/>
              <a:gd name="connsiteX2" fmla="*/ 215864 w 1588444"/>
              <a:gd name="connsiteY2" fmla="*/ 234701 h 249892"/>
              <a:gd name="connsiteX3" fmla="*/ 351500 w 1588444"/>
              <a:gd name="connsiteY3" fmla="*/ 209991 h 249892"/>
              <a:gd name="connsiteX4" fmla="*/ 462861 w 1588444"/>
              <a:gd name="connsiteY4" fmla="*/ 36201 h 249892"/>
              <a:gd name="connsiteX5" fmla="*/ 609328 w 1588444"/>
              <a:gd name="connsiteY5" fmla="*/ 55904 h 249892"/>
              <a:gd name="connsiteX6" fmla="*/ 697285 w 1588444"/>
              <a:gd name="connsiteY6" fmla="*/ 190996 h 249892"/>
              <a:gd name="connsiteX7" fmla="*/ 804944 w 1588444"/>
              <a:gd name="connsiteY7" fmla="*/ 249670 h 249892"/>
              <a:gd name="connsiteX8" fmla="*/ 895132 w 1588444"/>
              <a:gd name="connsiteY8" fmla="*/ 172490 h 249892"/>
              <a:gd name="connsiteX9" fmla="*/ 978517 w 1588444"/>
              <a:gd name="connsiteY9" fmla="*/ 41154 h 249892"/>
              <a:gd name="connsiteX10" fmla="*/ 1049329 w 1588444"/>
              <a:gd name="connsiteY10" fmla="*/ 6 h 249892"/>
              <a:gd name="connsiteX11" fmla="*/ 1132659 w 1588444"/>
              <a:gd name="connsiteY11" fmla="*/ 43059 h 249892"/>
              <a:gd name="connsiteX12" fmla="*/ 1240482 w 1588444"/>
              <a:gd name="connsiteY12" fmla="*/ 197364 h 249892"/>
              <a:gd name="connsiteX13" fmla="*/ 1320220 w 1588444"/>
              <a:gd name="connsiteY13" fmla="*/ 248472 h 249892"/>
              <a:gd name="connsiteX14" fmla="*/ 1457815 w 1588444"/>
              <a:gd name="connsiteY14" fmla="*/ 129491 h 249892"/>
              <a:gd name="connsiteX15" fmla="*/ 1520517 w 1588444"/>
              <a:gd name="connsiteY15" fmla="*/ 22376 h 249892"/>
              <a:gd name="connsiteX16" fmla="*/ 1588444 w 1588444"/>
              <a:gd name="connsiteY16" fmla="*/ 1475 h 249892"/>
              <a:gd name="connsiteX17" fmla="*/ 1588444 w 1588444"/>
              <a:gd name="connsiteY17" fmla="*/ 1475 h 249892"/>
              <a:gd name="connsiteX0" fmla="*/ 0 w 1588444"/>
              <a:gd name="connsiteY0" fmla="*/ 4088 h 252316"/>
              <a:gd name="connsiteX1" fmla="*/ 75765 w 1588444"/>
              <a:gd name="connsiteY1" fmla="*/ 35439 h 252316"/>
              <a:gd name="connsiteX2" fmla="*/ 215864 w 1588444"/>
              <a:gd name="connsiteY2" fmla="*/ 234701 h 252316"/>
              <a:gd name="connsiteX3" fmla="*/ 351500 w 1588444"/>
              <a:gd name="connsiteY3" fmla="*/ 209991 h 252316"/>
              <a:gd name="connsiteX4" fmla="*/ 462861 w 1588444"/>
              <a:gd name="connsiteY4" fmla="*/ 36201 h 252316"/>
              <a:gd name="connsiteX5" fmla="*/ 609328 w 1588444"/>
              <a:gd name="connsiteY5" fmla="*/ 55904 h 252316"/>
              <a:gd name="connsiteX6" fmla="*/ 697285 w 1588444"/>
              <a:gd name="connsiteY6" fmla="*/ 190996 h 252316"/>
              <a:gd name="connsiteX7" fmla="*/ 804944 w 1588444"/>
              <a:gd name="connsiteY7" fmla="*/ 249670 h 252316"/>
              <a:gd name="connsiteX8" fmla="*/ 895132 w 1588444"/>
              <a:gd name="connsiteY8" fmla="*/ 172490 h 252316"/>
              <a:gd name="connsiteX9" fmla="*/ 978517 w 1588444"/>
              <a:gd name="connsiteY9" fmla="*/ 41154 h 252316"/>
              <a:gd name="connsiteX10" fmla="*/ 1049329 w 1588444"/>
              <a:gd name="connsiteY10" fmla="*/ 6 h 252316"/>
              <a:gd name="connsiteX11" fmla="*/ 1132659 w 1588444"/>
              <a:gd name="connsiteY11" fmla="*/ 43059 h 252316"/>
              <a:gd name="connsiteX12" fmla="*/ 1240482 w 1588444"/>
              <a:gd name="connsiteY12" fmla="*/ 197364 h 252316"/>
              <a:gd name="connsiteX13" fmla="*/ 1327840 w 1588444"/>
              <a:gd name="connsiteY13" fmla="*/ 252282 h 252316"/>
              <a:gd name="connsiteX14" fmla="*/ 1457815 w 1588444"/>
              <a:gd name="connsiteY14" fmla="*/ 129491 h 252316"/>
              <a:gd name="connsiteX15" fmla="*/ 1520517 w 1588444"/>
              <a:gd name="connsiteY15" fmla="*/ 22376 h 252316"/>
              <a:gd name="connsiteX16" fmla="*/ 1588444 w 1588444"/>
              <a:gd name="connsiteY16" fmla="*/ 1475 h 252316"/>
              <a:gd name="connsiteX17" fmla="*/ 1588444 w 1588444"/>
              <a:gd name="connsiteY17" fmla="*/ 1475 h 252316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668454"/>
              <a:gd name="connsiteY0" fmla="*/ 4088 h 252779"/>
              <a:gd name="connsiteX1" fmla="*/ 75765 w 1668454"/>
              <a:gd name="connsiteY1" fmla="*/ 35439 h 252779"/>
              <a:gd name="connsiteX2" fmla="*/ 215864 w 1668454"/>
              <a:gd name="connsiteY2" fmla="*/ 234701 h 252779"/>
              <a:gd name="connsiteX3" fmla="*/ 351500 w 1668454"/>
              <a:gd name="connsiteY3" fmla="*/ 209991 h 252779"/>
              <a:gd name="connsiteX4" fmla="*/ 462861 w 1668454"/>
              <a:gd name="connsiteY4" fmla="*/ 36201 h 252779"/>
              <a:gd name="connsiteX5" fmla="*/ 609328 w 1668454"/>
              <a:gd name="connsiteY5" fmla="*/ 55904 h 252779"/>
              <a:gd name="connsiteX6" fmla="*/ 697285 w 1668454"/>
              <a:gd name="connsiteY6" fmla="*/ 190996 h 252779"/>
              <a:gd name="connsiteX7" fmla="*/ 804944 w 1668454"/>
              <a:gd name="connsiteY7" fmla="*/ 249670 h 252779"/>
              <a:gd name="connsiteX8" fmla="*/ 895132 w 1668454"/>
              <a:gd name="connsiteY8" fmla="*/ 172490 h 252779"/>
              <a:gd name="connsiteX9" fmla="*/ 978517 w 1668454"/>
              <a:gd name="connsiteY9" fmla="*/ 41154 h 252779"/>
              <a:gd name="connsiteX10" fmla="*/ 1049329 w 1668454"/>
              <a:gd name="connsiteY10" fmla="*/ 6 h 252779"/>
              <a:gd name="connsiteX11" fmla="*/ 1132659 w 1668454"/>
              <a:gd name="connsiteY11" fmla="*/ 43059 h 252779"/>
              <a:gd name="connsiteX12" fmla="*/ 1240482 w 1668454"/>
              <a:gd name="connsiteY12" fmla="*/ 197364 h 252779"/>
              <a:gd name="connsiteX13" fmla="*/ 1327840 w 1668454"/>
              <a:gd name="connsiteY13" fmla="*/ 252282 h 252779"/>
              <a:gd name="connsiteX14" fmla="*/ 1425430 w 1668454"/>
              <a:gd name="connsiteY14" fmla="*/ 171401 h 252779"/>
              <a:gd name="connsiteX15" fmla="*/ 1520517 w 1668454"/>
              <a:gd name="connsiteY15" fmla="*/ 22376 h 252779"/>
              <a:gd name="connsiteX16" fmla="*/ 1588444 w 1668454"/>
              <a:gd name="connsiteY16" fmla="*/ 1475 h 252779"/>
              <a:gd name="connsiteX17" fmla="*/ 1668454 w 1668454"/>
              <a:gd name="connsiteY17" fmla="*/ 909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0" fmla="*/ 0 w 1617019"/>
              <a:gd name="connsiteY0" fmla="*/ 7898 h 252779"/>
              <a:gd name="connsiteX1" fmla="*/ 104340 w 1617019"/>
              <a:gd name="connsiteY1" fmla="*/ 35439 h 252779"/>
              <a:gd name="connsiteX2" fmla="*/ 244439 w 1617019"/>
              <a:gd name="connsiteY2" fmla="*/ 234701 h 252779"/>
              <a:gd name="connsiteX3" fmla="*/ 380075 w 1617019"/>
              <a:gd name="connsiteY3" fmla="*/ 209991 h 252779"/>
              <a:gd name="connsiteX4" fmla="*/ 491436 w 1617019"/>
              <a:gd name="connsiteY4" fmla="*/ 36201 h 252779"/>
              <a:gd name="connsiteX5" fmla="*/ 637903 w 1617019"/>
              <a:gd name="connsiteY5" fmla="*/ 55904 h 252779"/>
              <a:gd name="connsiteX6" fmla="*/ 725860 w 1617019"/>
              <a:gd name="connsiteY6" fmla="*/ 190996 h 252779"/>
              <a:gd name="connsiteX7" fmla="*/ 833519 w 1617019"/>
              <a:gd name="connsiteY7" fmla="*/ 249670 h 252779"/>
              <a:gd name="connsiteX8" fmla="*/ 923707 w 1617019"/>
              <a:gd name="connsiteY8" fmla="*/ 172490 h 252779"/>
              <a:gd name="connsiteX9" fmla="*/ 1007092 w 1617019"/>
              <a:gd name="connsiteY9" fmla="*/ 41154 h 252779"/>
              <a:gd name="connsiteX10" fmla="*/ 1077904 w 1617019"/>
              <a:gd name="connsiteY10" fmla="*/ 6 h 252779"/>
              <a:gd name="connsiteX11" fmla="*/ 1161234 w 1617019"/>
              <a:gd name="connsiteY11" fmla="*/ 43059 h 252779"/>
              <a:gd name="connsiteX12" fmla="*/ 1269057 w 1617019"/>
              <a:gd name="connsiteY12" fmla="*/ 197364 h 252779"/>
              <a:gd name="connsiteX13" fmla="*/ 1356415 w 1617019"/>
              <a:gd name="connsiteY13" fmla="*/ 252282 h 252779"/>
              <a:gd name="connsiteX14" fmla="*/ 1454005 w 1617019"/>
              <a:gd name="connsiteY14" fmla="*/ 171401 h 252779"/>
              <a:gd name="connsiteX15" fmla="*/ 1549092 w 1617019"/>
              <a:gd name="connsiteY15" fmla="*/ 22376 h 252779"/>
              <a:gd name="connsiteX16" fmla="*/ 1617019 w 1617019"/>
              <a:gd name="connsiteY16" fmla="*/ 1475 h 252779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49092 w 1617019"/>
              <a:gd name="connsiteY15" fmla="*/ 22376 h 253050"/>
              <a:gd name="connsiteX16" fmla="*/ 1617019 w 1617019"/>
              <a:gd name="connsiteY16" fmla="*/ 1475 h 253050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33852 w 1617019"/>
              <a:gd name="connsiteY15" fmla="*/ 26186 h 253050"/>
              <a:gd name="connsiteX16" fmla="*/ 1617019 w 161701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637903 w 1609399"/>
              <a:gd name="connsiteY5" fmla="*/ 55904 h 253050"/>
              <a:gd name="connsiteX6" fmla="*/ 725860 w 1609399"/>
              <a:gd name="connsiteY6" fmla="*/ 190996 h 253050"/>
              <a:gd name="connsiteX7" fmla="*/ 833519 w 1609399"/>
              <a:gd name="connsiteY7" fmla="*/ 249670 h 253050"/>
              <a:gd name="connsiteX8" fmla="*/ 923707 w 1609399"/>
              <a:gd name="connsiteY8" fmla="*/ 172490 h 253050"/>
              <a:gd name="connsiteX9" fmla="*/ 1007092 w 1609399"/>
              <a:gd name="connsiteY9" fmla="*/ 41154 h 253050"/>
              <a:gd name="connsiteX10" fmla="*/ 1077904 w 1609399"/>
              <a:gd name="connsiteY10" fmla="*/ 6 h 253050"/>
              <a:gd name="connsiteX11" fmla="*/ 1161234 w 1609399"/>
              <a:gd name="connsiteY11" fmla="*/ 43059 h 253050"/>
              <a:gd name="connsiteX12" fmla="*/ 1269057 w 1609399"/>
              <a:gd name="connsiteY12" fmla="*/ 197364 h 253050"/>
              <a:gd name="connsiteX13" fmla="*/ 1356415 w 1609399"/>
              <a:gd name="connsiteY13" fmla="*/ 252282 h 253050"/>
              <a:gd name="connsiteX14" fmla="*/ 1444480 w 1609399"/>
              <a:gd name="connsiteY14" fmla="*/ 163781 h 253050"/>
              <a:gd name="connsiteX15" fmla="*/ 1533852 w 1609399"/>
              <a:gd name="connsiteY15" fmla="*/ 26186 h 253050"/>
              <a:gd name="connsiteX16" fmla="*/ 1609399 w 160939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9956 w 1609399"/>
              <a:gd name="connsiteY3" fmla="*/ 22743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5865 w 1609399"/>
              <a:gd name="connsiteY3" fmla="*/ 235612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3820 w 1609399"/>
              <a:gd name="connsiteY3" fmla="*/ 24584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0980 w 1609399"/>
              <a:gd name="connsiteY5" fmla="*/ 28019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17439 h 262591"/>
              <a:gd name="connsiteX1" fmla="*/ 98203 w 1609399"/>
              <a:gd name="connsiteY1" fmla="*/ 44980 h 262591"/>
              <a:gd name="connsiteX2" fmla="*/ 201480 w 1609399"/>
              <a:gd name="connsiteY2" fmla="*/ 209466 h 262591"/>
              <a:gd name="connsiteX3" fmla="*/ 282002 w 1609399"/>
              <a:gd name="connsiteY3" fmla="*/ 253335 h 262591"/>
              <a:gd name="connsiteX4" fmla="*/ 369847 w 1609399"/>
              <a:gd name="connsiteY4" fmla="*/ 207258 h 262591"/>
              <a:gd name="connsiteX5" fmla="*/ 473026 w 1609399"/>
              <a:gd name="connsiteY5" fmla="*/ 43697 h 262591"/>
              <a:gd name="connsiteX6" fmla="*/ 556129 w 1609399"/>
              <a:gd name="connsiteY6" fmla="*/ 610 h 262591"/>
              <a:gd name="connsiteX7" fmla="*/ 637903 w 1609399"/>
              <a:gd name="connsiteY7" fmla="*/ 65445 h 262591"/>
              <a:gd name="connsiteX8" fmla="*/ 725860 w 1609399"/>
              <a:gd name="connsiteY8" fmla="*/ 200537 h 262591"/>
              <a:gd name="connsiteX9" fmla="*/ 833519 w 1609399"/>
              <a:gd name="connsiteY9" fmla="*/ 259211 h 262591"/>
              <a:gd name="connsiteX10" fmla="*/ 923707 w 1609399"/>
              <a:gd name="connsiteY10" fmla="*/ 182031 h 262591"/>
              <a:gd name="connsiteX11" fmla="*/ 1007092 w 1609399"/>
              <a:gd name="connsiteY11" fmla="*/ 50695 h 262591"/>
              <a:gd name="connsiteX12" fmla="*/ 1077904 w 1609399"/>
              <a:gd name="connsiteY12" fmla="*/ 9547 h 262591"/>
              <a:gd name="connsiteX13" fmla="*/ 1161234 w 1609399"/>
              <a:gd name="connsiteY13" fmla="*/ 52600 h 262591"/>
              <a:gd name="connsiteX14" fmla="*/ 1269057 w 1609399"/>
              <a:gd name="connsiteY14" fmla="*/ 206905 h 262591"/>
              <a:gd name="connsiteX15" fmla="*/ 1356415 w 1609399"/>
              <a:gd name="connsiteY15" fmla="*/ 261823 h 262591"/>
              <a:gd name="connsiteX16" fmla="*/ 1444480 w 1609399"/>
              <a:gd name="connsiteY16" fmla="*/ 173322 h 262591"/>
              <a:gd name="connsiteX17" fmla="*/ 1533852 w 1609399"/>
              <a:gd name="connsiteY17" fmla="*/ 35727 h 262591"/>
              <a:gd name="connsiteX18" fmla="*/ 1609399 w 1609399"/>
              <a:gd name="connsiteY18" fmla="*/ 11016 h 262591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3479 w 1609399"/>
              <a:gd name="connsiteY10" fmla="*/ 168399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920 h 253072"/>
              <a:gd name="connsiteX1" fmla="*/ 98203 w 1609399"/>
              <a:gd name="connsiteY1" fmla="*/ 35461 h 253072"/>
              <a:gd name="connsiteX2" fmla="*/ 201480 w 1609399"/>
              <a:gd name="connsiteY2" fmla="*/ 199947 h 253072"/>
              <a:gd name="connsiteX3" fmla="*/ 282002 w 1609399"/>
              <a:gd name="connsiteY3" fmla="*/ 243816 h 253072"/>
              <a:gd name="connsiteX4" fmla="*/ 369847 w 1609399"/>
              <a:gd name="connsiteY4" fmla="*/ 197739 h 253072"/>
              <a:gd name="connsiteX5" fmla="*/ 473026 w 1609399"/>
              <a:gd name="connsiteY5" fmla="*/ 34178 h 253072"/>
              <a:gd name="connsiteX6" fmla="*/ 556129 w 1609399"/>
              <a:gd name="connsiteY6" fmla="*/ 1319 h 253072"/>
              <a:gd name="connsiteX7" fmla="*/ 629720 w 1609399"/>
              <a:gd name="connsiteY7" fmla="*/ 43653 h 253072"/>
              <a:gd name="connsiteX8" fmla="*/ 709495 w 1609399"/>
              <a:gd name="connsiteY8" fmla="*/ 191018 h 253072"/>
              <a:gd name="connsiteX9" fmla="*/ 817154 w 1609399"/>
              <a:gd name="connsiteY9" fmla="*/ 247646 h 253072"/>
              <a:gd name="connsiteX10" fmla="*/ 917570 w 1609399"/>
              <a:gd name="connsiteY10" fmla="*/ 174558 h 253072"/>
              <a:gd name="connsiteX11" fmla="*/ 992773 w 1609399"/>
              <a:gd name="connsiteY11" fmla="*/ 39130 h 253072"/>
              <a:gd name="connsiteX12" fmla="*/ 1077904 w 1609399"/>
              <a:gd name="connsiteY12" fmla="*/ 28 h 253072"/>
              <a:gd name="connsiteX13" fmla="*/ 1161234 w 1609399"/>
              <a:gd name="connsiteY13" fmla="*/ 43081 h 253072"/>
              <a:gd name="connsiteX14" fmla="*/ 1269057 w 1609399"/>
              <a:gd name="connsiteY14" fmla="*/ 197386 h 253072"/>
              <a:gd name="connsiteX15" fmla="*/ 1356415 w 1609399"/>
              <a:gd name="connsiteY15" fmla="*/ 252304 h 253072"/>
              <a:gd name="connsiteX16" fmla="*/ 1444480 w 1609399"/>
              <a:gd name="connsiteY16" fmla="*/ 163803 h 253072"/>
              <a:gd name="connsiteX17" fmla="*/ 1533852 w 1609399"/>
              <a:gd name="connsiteY17" fmla="*/ 26208 h 253072"/>
              <a:gd name="connsiteX18" fmla="*/ 1609399 w 1609399"/>
              <a:gd name="connsiteY18" fmla="*/ 1497 h 253072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46555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8625 h 253698"/>
              <a:gd name="connsiteX1" fmla="*/ 98203 w 1609399"/>
              <a:gd name="connsiteY1" fmla="*/ 36166 h 253698"/>
              <a:gd name="connsiteX2" fmla="*/ 201480 w 1609399"/>
              <a:gd name="connsiteY2" fmla="*/ 200652 h 253698"/>
              <a:gd name="connsiteX3" fmla="*/ 282002 w 1609399"/>
              <a:gd name="connsiteY3" fmla="*/ 244521 h 253698"/>
              <a:gd name="connsiteX4" fmla="*/ 369847 w 1609399"/>
              <a:gd name="connsiteY4" fmla="*/ 198444 h 253698"/>
              <a:gd name="connsiteX5" fmla="*/ 473026 w 1609399"/>
              <a:gd name="connsiteY5" fmla="*/ 34883 h 253698"/>
              <a:gd name="connsiteX6" fmla="*/ 556129 w 1609399"/>
              <a:gd name="connsiteY6" fmla="*/ 2024 h 253698"/>
              <a:gd name="connsiteX7" fmla="*/ 629720 w 1609399"/>
              <a:gd name="connsiteY7" fmla="*/ 44358 h 253698"/>
              <a:gd name="connsiteX8" fmla="*/ 709495 w 1609399"/>
              <a:gd name="connsiteY8" fmla="*/ 191723 h 253698"/>
              <a:gd name="connsiteX9" fmla="*/ 817154 w 1609399"/>
              <a:gd name="connsiteY9" fmla="*/ 248351 h 253698"/>
              <a:gd name="connsiteX10" fmla="*/ 911433 w 1609399"/>
              <a:gd name="connsiteY10" fmla="*/ 167081 h 253698"/>
              <a:gd name="connsiteX11" fmla="*/ 992773 w 1609399"/>
              <a:gd name="connsiteY11" fmla="*/ 39835 h 253698"/>
              <a:gd name="connsiteX12" fmla="*/ 1077904 w 1609399"/>
              <a:gd name="connsiteY12" fmla="*/ 733 h 253698"/>
              <a:gd name="connsiteX13" fmla="*/ 1167370 w 1609399"/>
              <a:gd name="connsiteY13" fmla="*/ 66288 h 253698"/>
              <a:gd name="connsiteX14" fmla="*/ 1246555 w 1609399"/>
              <a:gd name="connsiteY14" fmla="*/ 198091 h 253698"/>
              <a:gd name="connsiteX15" fmla="*/ 1356415 w 1609399"/>
              <a:gd name="connsiteY15" fmla="*/ 253009 h 253698"/>
              <a:gd name="connsiteX16" fmla="*/ 1444480 w 1609399"/>
              <a:gd name="connsiteY16" fmla="*/ 164508 h 253698"/>
              <a:gd name="connsiteX17" fmla="*/ 1533852 w 1609399"/>
              <a:gd name="connsiteY17" fmla="*/ 26913 h 253698"/>
              <a:gd name="connsiteX18" fmla="*/ 1609399 w 1609399"/>
              <a:gd name="connsiteY18" fmla="*/ 2202 h 25369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6415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52209"/>
              <a:gd name="connsiteX1" fmla="*/ 98203 w 1609399"/>
              <a:gd name="connsiteY1" fmla="*/ 34538 h 252209"/>
              <a:gd name="connsiteX2" fmla="*/ 201480 w 1609399"/>
              <a:gd name="connsiteY2" fmla="*/ 199024 h 252209"/>
              <a:gd name="connsiteX3" fmla="*/ 282002 w 1609399"/>
              <a:gd name="connsiteY3" fmla="*/ 242893 h 252209"/>
              <a:gd name="connsiteX4" fmla="*/ 369847 w 1609399"/>
              <a:gd name="connsiteY4" fmla="*/ 196816 h 252209"/>
              <a:gd name="connsiteX5" fmla="*/ 473026 w 1609399"/>
              <a:gd name="connsiteY5" fmla="*/ 33255 h 252209"/>
              <a:gd name="connsiteX6" fmla="*/ 556129 w 1609399"/>
              <a:gd name="connsiteY6" fmla="*/ 396 h 252209"/>
              <a:gd name="connsiteX7" fmla="*/ 629720 w 1609399"/>
              <a:gd name="connsiteY7" fmla="*/ 42730 h 252209"/>
              <a:gd name="connsiteX8" fmla="*/ 709495 w 1609399"/>
              <a:gd name="connsiteY8" fmla="*/ 190095 h 252209"/>
              <a:gd name="connsiteX9" fmla="*/ 817154 w 1609399"/>
              <a:gd name="connsiteY9" fmla="*/ 246723 h 252209"/>
              <a:gd name="connsiteX10" fmla="*/ 911433 w 1609399"/>
              <a:gd name="connsiteY10" fmla="*/ 165453 h 252209"/>
              <a:gd name="connsiteX11" fmla="*/ 992773 w 1609399"/>
              <a:gd name="connsiteY11" fmla="*/ 38207 h 252209"/>
              <a:gd name="connsiteX12" fmla="*/ 1081995 w 1609399"/>
              <a:gd name="connsiteY12" fmla="*/ 7287 h 252209"/>
              <a:gd name="connsiteX13" fmla="*/ 1167370 w 1609399"/>
              <a:gd name="connsiteY13" fmla="*/ 64660 h 252209"/>
              <a:gd name="connsiteX14" fmla="*/ 1246555 w 1609399"/>
              <a:gd name="connsiteY14" fmla="*/ 196463 h 252209"/>
              <a:gd name="connsiteX15" fmla="*/ 1356415 w 1609399"/>
              <a:gd name="connsiteY15" fmla="*/ 251381 h 252209"/>
              <a:gd name="connsiteX16" fmla="*/ 1444480 w 1609399"/>
              <a:gd name="connsiteY16" fmla="*/ 162880 h 252209"/>
              <a:gd name="connsiteX17" fmla="*/ 1533852 w 1609399"/>
              <a:gd name="connsiteY17" fmla="*/ 25285 h 252209"/>
              <a:gd name="connsiteX18" fmla="*/ 1609399 w 1609399"/>
              <a:gd name="connsiteY18" fmla="*/ 574 h 252209"/>
              <a:gd name="connsiteX0" fmla="*/ 0 w 1609399"/>
              <a:gd name="connsiteY0" fmla="*/ 6997 h 252838"/>
              <a:gd name="connsiteX1" fmla="*/ 98203 w 1609399"/>
              <a:gd name="connsiteY1" fmla="*/ 34538 h 252838"/>
              <a:gd name="connsiteX2" fmla="*/ 201480 w 1609399"/>
              <a:gd name="connsiteY2" fmla="*/ 199024 h 252838"/>
              <a:gd name="connsiteX3" fmla="*/ 282002 w 1609399"/>
              <a:gd name="connsiteY3" fmla="*/ 242893 h 252838"/>
              <a:gd name="connsiteX4" fmla="*/ 369847 w 1609399"/>
              <a:gd name="connsiteY4" fmla="*/ 196816 h 252838"/>
              <a:gd name="connsiteX5" fmla="*/ 473026 w 1609399"/>
              <a:gd name="connsiteY5" fmla="*/ 33255 h 252838"/>
              <a:gd name="connsiteX6" fmla="*/ 556129 w 1609399"/>
              <a:gd name="connsiteY6" fmla="*/ 396 h 252838"/>
              <a:gd name="connsiteX7" fmla="*/ 629720 w 1609399"/>
              <a:gd name="connsiteY7" fmla="*/ 42730 h 252838"/>
              <a:gd name="connsiteX8" fmla="*/ 709495 w 1609399"/>
              <a:gd name="connsiteY8" fmla="*/ 190095 h 252838"/>
              <a:gd name="connsiteX9" fmla="*/ 817154 w 1609399"/>
              <a:gd name="connsiteY9" fmla="*/ 246723 h 252838"/>
              <a:gd name="connsiteX10" fmla="*/ 911433 w 1609399"/>
              <a:gd name="connsiteY10" fmla="*/ 165453 h 252838"/>
              <a:gd name="connsiteX11" fmla="*/ 992773 w 1609399"/>
              <a:gd name="connsiteY11" fmla="*/ 38207 h 252838"/>
              <a:gd name="connsiteX12" fmla="*/ 1081995 w 1609399"/>
              <a:gd name="connsiteY12" fmla="*/ 7287 h 252838"/>
              <a:gd name="connsiteX13" fmla="*/ 1167370 w 1609399"/>
              <a:gd name="connsiteY13" fmla="*/ 64660 h 252838"/>
              <a:gd name="connsiteX14" fmla="*/ 1246555 w 1609399"/>
              <a:gd name="connsiteY14" fmla="*/ 196463 h 252838"/>
              <a:gd name="connsiteX15" fmla="*/ 1356415 w 1609399"/>
              <a:gd name="connsiteY15" fmla="*/ 251381 h 252838"/>
              <a:gd name="connsiteX16" fmla="*/ 1444480 w 1609399"/>
              <a:gd name="connsiteY16" fmla="*/ 162880 h 252838"/>
              <a:gd name="connsiteX17" fmla="*/ 1533852 w 1609399"/>
              <a:gd name="connsiteY17" fmla="*/ 25285 h 252838"/>
              <a:gd name="connsiteX18" fmla="*/ 1609399 w 1609399"/>
              <a:gd name="connsiteY18" fmla="*/ 574 h 25283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0278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48052"/>
              <a:gd name="connsiteX1" fmla="*/ 98203 w 1609399"/>
              <a:gd name="connsiteY1" fmla="*/ 34538 h 248052"/>
              <a:gd name="connsiteX2" fmla="*/ 201480 w 1609399"/>
              <a:gd name="connsiteY2" fmla="*/ 199024 h 248052"/>
              <a:gd name="connsiteX3" fmla="*/ 282002 w 1609399"/>
              <a:gd name="connsiteY3" fmla="*/ 242893 h 248052"/>
              <a:gd name="connsiteX4" fmla="*/ 369847 w 1609399"/>
              <a:gd name="connsiteY4" fmla="*/ 196816 h 248052"/>
              <a:gd name="connsiteX5" fmla="*/ 473026 w 1609399"/>
              <a:gd name="connsiteY5" fmla="*/ 33255 h 248052"/>
              <a:gd name="connsiteX6" fmla="*/ 556129 w 1609399"/>
              <a:gd name="connsiteY6" fmla="*/ 396 h 248052"/>
              <a:gd name="connsiteX7" fmla="*/ 629720 w 1609399"/>
              <a:gd name="connsiteY7" fmla="*/ 42730 h 248052"/>
              <a:gd name="connsiteX8" fmla="*/ 709495 w 1609399"/>
              <a:gd name="connsiteY8" fmla="*/ 190095 h 248052"/>
              <a:gd name="connsiteX9" fmla="*/ 817154 w 1609399"/>
              <a:gd name="connsiteY9" fmla="*/ 246723 h 248052"/>
              <a:gd name="connsiteX10" fmla="*/ 911433 w 1609399"/>
              <a:gd name="connsiteY10" fmla="*/ 165453 h 248052"/>
              <a:gd name="connsiteX11" fmla="*/ 992773 w 1609399"/>
              <a:gd name="connsiteY11" fmla="*/ 38207 h 248052"/>
              <a:gd name="connsiteX12" fmla="*/ 1081995 w 1609399"/>
              <a:gd name="connsiteY12" fmla="*/ 7287 h 248052"/>
              <a:gd name="connsiteX13" fmla="*/ 1167370 w 1609399"/>
              <a:gd name="connsiteY13" fmla="*/ 64660 h 248052"/>
              <a:gd name="connsiteX14" fmla="*/ 1246555 w 1609399"/>
              <a:gd name="connsiteY14" fmla="*/ 196463 h 248052"/>
              <a:gd name="connsiteX15" fmla="*/ 1340049 w 1609399"/>
              <a:gd name="connsiteY15" fmla="*/ 247289 h 248052"/>
              <a:gd name="connsiteX16" fmla="*/ 1444480 w 1609399"/>
              <a:gd name="connsiteY16" fmla="*/ 162880 h 248052"/>
              <a:gd name="connsiteX17" fmla="*/ 1533852 w 1609399"/>
              <a:gd name="connsiteY17" fmla="*/ 25285 h 248052"/>
              <a:gd name="connsiteX18" fmla="*/ 1609399 w 1609399"/>
              <a:gd name="connsiteY18" fmla="*/ 574 h 248052"/>
              <a:gd name="connsiteX0" fmla="*/ 0 w 1609399"/>
              <a:gd name="connsiteY0" fmla="*/ 6997 h 247852"/>
              <a:gd name="connsiteX1" fmla="*/ 98203 w 1609399"/>
              <a:gd name="connsiteY1" fmla="*/ 34538 h 247852"/>
              <a:gd name="connsiteX2" fmla="*/ 201480 w 1609399"/>
              <a:gd name="connsiteY2" fmla="*/ 199024 h 247852"/>
              <a:gd name="connsiteX3" fmla="*/ 282002 w 1609399"/>
              <a:gd name="connsiteY3" fmla="*/ 242893 h 247852"/>
              <a:gd name="connsiteX4" fmla="*/ 369847 w 1609399"/>
              <a:gd name="connsiteY4" fmla="*/ 196816 h 247852"/>
              <a:gd name="connsiteX5" fmla="*/ 473026 w 1609399"/>
              <a:gd name="connsiteY5" fmla="*/ 33255 h 247852"/>
              <a:gd name="connsiteX6" fmla="*/ 556129 w 1609399"/>
              <a:gd name="connsiteY6" fmla="*/ 396 h 247852"/>
              <a:gd name="connsiteX7" fmla="*/ 629720 w 1609399"/>
              <a:gd name="connsiteY7" fmla="*/ 42730 h 247852"/>
              <a:gd name="connsiteX8" fmla="*/ 709495 w 1609399"/>
              <a:gd name="connsiteY8" fmla="*/ 190095 h 247852"/>
              <a:gd name="connsiteX9" fmla="*/ 817154 w 1609399"/>
              <a:gd name="connsiteY9" fmla="*/ 246723 h 247852"/>
              <a:gd name="connsiteX10" fmla="*/ 911433 w 1609399"/>
              <a:gd name="connsiteY10" fmla="*/ 165453 h 247852"/>
              <a:gd name="connsiteX11" fmla="*/ 992773 w 1609399"/>
              <a:gd name="connsiteY11" fmla="*/ 38207 h 247852"/>
              <a:gd name="connsiteX12" fmla="*/ 1081995 w 1609399"/>
              <a:gd name="connsiteY12" fmla="*/ 7287 h 247852"/>
              <a:gd name="connsiteX13" fmla="*/ 1167370 w 1609399"/>
              <a:gd name="connsiteY13" fmla="*/ 64660 h 247852"/>
              <a:gd name="connsiteX14" fmla="*/ 1246555 w 1609399"/>
              <a:gd name="connsiteY14" fmla="*/ 196463 h 247852"/>
              <a:gd name="connsiteX15" fmla="*/ 1340049 w 1609399"/>
              <a:gd name="connsiteY15" fmla="*/ 247289 h 247852"/>
              <a:gd name="connsiteX16" fmla="*/ 1444480 w 1609399"/>
              <a:gd name="connsiteY16" fmla="*/ 162880 h 247852"/>
              <a:gd name="connsiteX17" fmla="*/ 1533852 w 1609399"/>
              <a:gd name="connsiteY17" fmla="*/ 25285 h 247852"/>
              <a:gd name="connsiteX18" fmla="*/ 1609399 w 1609399"/>
              <a:gd name="connsiteY18" fmla="*/ 574 h 247852"/>
              <a:gd name="connsiteX0" fmla="*/ 0 w 1609399"/>
              <a:gd name="connsiteY0" fmla="*/ 6997 h 247385"/>
              <a:gd name="connsiteX1" fmla="*/ 98203 w 1609399"/>
              <a:gd name="connsiteY1" fmla="*/ 34538 h 247385"/>
              <a:gd name="connsiteX2" fmla="*/ 201480 w 1609399"/>
              <a:gd name="connsiteY2" fmla="*/ 199024 h 247385"/>
              <a:gd name="connsiteX3" fmla="*/ 282002 w 1609399"/>
              <a:gd name="connsiteY3" fmla="*/ 242893 h 247385"/>
              <a:gd name="connsiteX4" fmla="*/ 369847 w 1609399"/>
              <a:gd name="connsiteY4" fmla="*/ 196816 h 247385"/>
              <a:gd name="connsiteX5" fmla="*/ 473026 w 1609399"/>
              <a:gd name="connsiteY5" fmla="*/ 33255 h 247385"/>
              <a:gd name="connsiteX6" fmla="*/ 556129 w 1609399"/>
              <a:gd name="connsiteY6" fmla="*/ 396 h 247385"/>
              <a:gd name="connsiteX7" fmla="*/ 629720 w 1609399"/>
              <a:gd name="connsiteY7" fmla="*/ 42730 h 247385"/>
              <a:gd name="connsiteX8" fmla="*/ 709495 w 1609399"/>
              <a:gd name="connsiteY8" fmla="*/ 190095 h 247385"/>
              <a:gd name="connsiteX9" fmla="*/ 817154 w 1609399"/>
              <a:gd name="connsiteY9" fmla="*/ 246723 h 247385"/>
              <a:gd name="connsiteX10" fmla="*/ 911433 w 1609399"/>
              <a:gd name="connsiteY10" fmla="*/ 165453 h 247385"/>
              <a:gd name="connsiteX11" fmla="*/ 992773 w 1609399"/>
              <a:gd name="connsiteY11" fmla="*/ 38207 h 247385"/>
              <a:gd name="connsiteX12" fmla="*/ 1081995 w 1609399"/>
              <a:gd name="connsiteY12" fmla="*/ 7287 h 247385"/>
              <a:gd name="connsiteX13" fmla="*/ 1167370 w 1609399"/>
              <a:gd name="connsiteY13" fmla="*/ 64660 h 247385"/>
              <a:gd name="connsiteX14" fmla="*/ 1246555 w 1609399"/>
              <a:gd name="connsiteY14" fmla="*/ 196463 h 247385"/>
              <a:gd name="connsiteX15" fmla="*/ 1340049 w 1609399"/>
              <a:gd name="connsiteY15" fmla="*/ 247289 h 247385"/>
              <a:gd name="connsiteX16" fmla="*/ 1444480 w 1609399"/>
              <a:gd name="connsiteY16" fmla="*/ 162880 h 247385"/>
              <a:gd name="connsiteX17" fmla="*/ 1533852 w 1609399"/>
              <a:gd name="connsiteY17" fmla="*/ 25285 h 247385"/>
              <a:gd name="connsiteX18" fmla="*/ 1609399 w 1609399"/>
              <a:gd name="connsiteY18" fmla="*/ 574 h 247385"/>
              <a:gd name="connsiteX0" fmla="*/ 0 w 1609399"/>
              <a:gd name="connsiteY0" fmla="*/ 6997 h 247639"/>
              <a:gd name="connsiteX1" fmla="*/ 98203 w 1609399"/>
              <a:gd name="connsiteY1" fmla="*/ 34538 h 247639"/>
              <a:gd name="connsiteX2" fmla="*/ 201480 w 1609399"/>
              <a:gd name="connsiteY2" fmla="*/ 199024 h 247639"/>
              <a:gd name="connsiteX3" fmla="*/ 282002 w 1609399"/>
              <a:gd name="connsiteY3" fmla="*/ 242893 h 247639"/>
              <a:gd name="connsiteX4" fmla="*/ 369847 w 1609399"/>
              <a:gd name="connsiteY4" fmla="*/ 196816 h 247639"/>
              <a:gd name="connsiteX5" fmla="*/ 473026 w 1609399"/>
              <a:gd name="connsiteY5" fmla="*/ 33255 h 247639"/>
              <a:gd name="connsiteX6" fmla="*/ 556129 w 1609399"/>
              <a:gd name="connsiteY6" fmla="*/ 396 h 247639"/>
              <a:gd name="connsiteX7" fmla="*/ 629720 w 1609399"/>
              <a:gd name="connsiteY7" fmla="*/ 42730 h 247639"/>
              <a:gd name="connsiteX8" fmla="*/ 709495 w 1609399"/>
              <a:gd name="connsiteY8" fmla="*/ 190095 h 247639"/>
              <a:gd name="connsiteX9" fmla="*/ 817154 w 1609399"/>
              <a:gd name="connsiteY9" fmla="*/ 246723 h 247639"/>
              <a:gd name="connsiteX10" fmla="*/ 911433 w 1609399"/>
              <a:gd name="connsiteY10" fmla="*/ 165453 h 247639"/>
              <a:gd name="connsiteX11" fmla="*/ 992773 w 1609399"/>
              <a:gd name="connsiteY11" fmla="*/ 38207 h 247639"/>
              <a:gd name="connsiteX12" fmla="*/ 1081995 w 1609399"/>
              <a:gd name="connsiteY12" fmla="*/ 7287 h 247639"/>
              <a:gd name="connsiteX13" fmla="*/ 1167370 w 1609399"/>
              <a:gd name="connsiteY13" fmla="*/ 64660 h 247639"/>
              <a:gd name="connsiteX14" fmla="*/ 1246555 w 1609399"/>
              <a:gd name="connsiteY14" fmla="*/ 196463 h 247639"/>
              <a:gd name="connsiteX15" fmla="*/ 1340049 w 1609399"/>
              <a:gd name="connsiteY15" fmla="*/ 247289 h 247639"/>
              <a:gd name="connsiteX16" fmla="*/ 1428115 w 1609399"/>
              <a:gd name="connsiteY16" fmla="*/ 175154 h 247639"/>
              <a:gd name="connsiteX17" fmla="*/ 1533852 w 1609399"/>
              <a:gd name="connsiteY17" fmla="*/ 25285 h 247639"/>
              <a:gd name="connsiteX18" fmla="*/ 1609399 w 1609399"/>
              <a:gd name="connsiteY18" fmla="*/ 574 h 247639"/>
              <a:gd name="connsiteX0" fmla="*/ 0 w 1609399"/>
              <a:gd name="connsiteY0" fmla="*/ 6997 h 247334"/>
              <a:gd name="connsiteX1" fmla="*/ 98203 w 1609399"/>
              <a:gd name="connsiteY1" fmla="*/ 34538 h 247334"/>
              <a:gd name="connsiteX2" fmla="*/ 201480 w 1609399"/>
              <a:gd name="connsiteY2" fmla="*/ 199024 h 247334"/>
              <a:gd name="connsiteX3" fmla="*/ 282002 w 1609399"/>
              <a:gd name="connsiteY3" fmla="*/ 242893 h 247334"/>
              <a:gd name="connsiteX4" fmla="*/ 369847 w 1609399"/>
              <a:gd name="connsiteY4" fmla="*/ 196816 h 247334"/>
              <a:gd name="connsiteX5" fmla="*/ 473026 w 1609399"/>
              <a:gd name="connsiteY5" fmla="*/ 33255 h 247334"/>
              <a:gd name="connsiteX6" fmla="*/ 556129 w 1609399"/>
              <a:gd name="connsiteY6" fmla="*/ 396 h 247334"/>
              <a:gd name="connsiteX7" fmla="*/ 629720 w 1609399"/>
              <a:gd name="connsiteY7" fmla="*/ 42730 h 247334"/>
              <a:gd name="connsiteX8" fmla="*/ 709495 w 1609399"/>
              <a:gd name="connsiteY8" fmla="*/ 190095 h 247334"/>
              <a:gd name="connsiteX9" fmla="*/ 817154 w 1609399"/>
              <a:gd name="connsiteY9" fmla="*/ 246723 h 247334"/>
              <a:gd name="connsiteX10" fmla="*/ 911433 w 1609399"/>
              <a:gd name="connsiteY10" fmla="*/ 165453 h 247334"/>
              <a:gd name="connsiteX11" fmla="*/ 992773 w 1609399"/>
              <a:gd name="connsiteY11" fmla="*/ 38207 h 247334"/>
              <a:gd name="connsiteX12" fmla="*/ 1081995 w 1609399"/>
              <a:gd name="connsiteY12" fmla="*/ 7287 h 247334"/>
              <a:gd name="connsiteX13" fmla="*/ 1167370 w 1609399"/>
              <a:gd name="connsiteY13" fmla="*/ 64660 h 247334"/>
              <a:gd name="connsiteX14" fmla="*/ 1246555 w 1609399"/>
              <a:gd name="connsiteY14" fmla="*/ 196463 h 247334"/>
              <a:gd name="connsiteX15" fmla="*/ 1340049 w 1609399"/>
              <a:gd name="connsiteY15" fmla="*/ 247289 h 247334"/>
              <a:gd name="connsiteX16" fmla="*/ 1436297 w 1609399"/>
              <a:gd name="connsiteY16" fmla="*/ 189473 h 247334"/>
              <a:gd name="connsiteX17" fmla="*/ 1533852 w 1609399"/>
              <a:gd name="connsiteY17" fmla="*/ 25285 h 247334"/>
              <a:gd name="connsiteX18" fmla="*/ 1609399 w 1609399"/>
              <a:gd name="connsiteY18" fmla="*/ 574 h 247334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3263"/>
              <a:gd name="connsiteY0" fmla="*/ 10515 h 250997"/>
              <a:gd name="connsiteX1" fmla="*/ 98203 w 1603263"/>
              <a:gd name="connsiteY1" fmla="*/ 38056 h 250997"/>
              <a:gd name="connsiteX2" fmla="*/ 201480 w 1603263"/>
              <a:gd name="connsiteY2" fmla="*/ 202542 h 250997"/>
              <a:gd name="connsiteX3" fmla="*/ 282002 w 1603263"/>
              <a:gd name="connsiteY3" fmla="*/ 246411 h 250997"/>
              <a:gd name="connsiteX4" fmla="*/ 369847 w 1603263"/>
              <a:gd name="connsiteY4" fmla="*/ 200334 h 250997"/>
              <a:gd name="connsiteX5" fmla="*/ 473026 w 1603263"/>
              <a:gd name="connsiteY5" fmla="*/ 36773 h 250997"/>
              <a:gd name="connsiteX6" fmla="*/ 556129 w 1603263"/>
              <a:gd name="connsiteY6" fmla="*/ 3914 h 250997"/>
              <a:gd name="connsiteX7" fmla="*/ 629720 w 1603263"/>
              <a:gd name="connsiteY7" fmla="*/ 46248 h 250997"/>
              <a:gd name="connsiteX8" fmla="*/ 709495 w 1603263"/>
              <a:gd name="connsiteY8" fmla="*/ 193613 h 250997"/>
              <a:gd name="connsiteX9" fmla="*/ 817154 w 1603263"/>
              <a:gd name="connsiteY9" fmla="*/ 250241 h 250997"/>
              <a:gd name="connsiteX10" fmla="*/ 911433 w 1603263"/>
              <a:gd name="connsiteY10" fmla="*/ 168971 h 250997"/>
              <a:gd name="connsiteX11" fmla="*/ 992773 w 1603263"/>
              <a:gd name="connsiteY11" fmla="*/ 41725 h 250997"/>
              <a:gd name="connsiteX12" fmla="*/ 1081995 w 1603263"/>
              <a:gd name="connsiteY12" fmla="*/ 10805 h 250997"/>
              <a:gd name="connsiteX13" fmla="*/ 1167370 w 1603263"/>
              <a:gd name="connsiteY13" fmla="*/ 68178 h 250997"/>
              <a:gd name="connsiteX14" fmla="*/ 1246555 w 1603263"/>
              <a:gd name="connsiteY14" fmla="*/ 199981 h 250997"/>
              <a:gd name="connsiteX15" fmla="*/ 1340049 w 1603263"/>
              <a:gd name="connsiteY15" fmla="*/ 250807 h 250997"/>
              <a:gd name="connsiteX16" fmla="*/ 1438343 w 1603263"/>
              <a:gd name="connsiteY16" fmla="*/ 184808 h 250997"/>
              <a:gd name="connsiteX17" fmla="*/ 1533852 w 1603263"/>
              <a:gd name="connsiteY17" fmla="*/ 28803 h 250997"/>
              <a:gd name="connsiteX18" fmla="*/ 1603263 w 1603263"/>
              <a:gd name="connsiteY18" fmla="*/ 0 h 250997"/>
              <a:gd name="connsiteX0" fmla="*/ 0 w 1611445"/>
              <a:gd name="connsiteY0" fmla="*/ 6997 h 247479"/>
              <a:gd name="connsiteX1" fmla="*/ 98203 w 1611445"/>
              <a:gd name="connsiteY1" fmla="*/ 34538 h 247479"/>
              <a:gd name="connsiteX2" fmla="*/ 201480 w 1611445"/>
              <a:gd name="connsiteY2" fmla="*/ 199024 h 247479"/>
              <a:gd name="connsiteX3" fmla="*/ 282002 w 1611445"/>
              <a:gd name="connsiteY3" fmla="*/ 242893 h 247479"/>
              <a:gd name="connsiteX4" fmla="*/ 369847 w 1611445"/>
              <a:gd name="connsiteY4" fmla="*/ 196816 h 247479"/>
              <a:gd name="connsiteX5" fmla="*/ 473026 w 1611445"/>
              <a:gd name="connsiteY5" fmla="*/ 33255 h 247479"/>
              <a:gd name="connsiteX6" fmla="*/ 556129 w 1611445"/>
              <a:gd name="connsiteY6" fmla="*/ 396 h 247479"/>
              <a:gd name="connsiteX7" fmla="*/ 629720 w 1611445"/>
              <a:gd name="connsiteY7" fmla="*/ 42730 h 247479"/>
              <a:gd name="connsiteX8" fmla="*/ 709495 w 1611445"/>
              <a:gd name="connsiteY8" fmla="*/ 190095 h 247479"/>
              <a:gd name="connsiteX9" fmla="*/ 817154 w 1611445"/>
              <a:gd name="connsiteY9" fmla="*/ 246723 h 247479"/>
              <a:gd name="connsiteX10" fmla="*/ 911433 w 1611445"/>
              <a:gd name="connsiteY10" fmla="*/ 165453 h 247479"/>
              <a:gd name="connsiteX11" fmla="*/ 992773 w 1611445"/>
              <a:gd name="connsiteY11" fmla="*/ 38207 h 247479"/>
              <a:gd name="connsiteX12" fmla="*/ 1081995 w 1611445"/>
              <a:gd name="connsiteY12" fmla="*/ 7287 h 247479"/>
              <a:gd name="connsiteX13" fmla="*/ 1167370 w 1611445"/>
              <a:gd name="connsiteY13" fmla="*/ 64660 h 247479"/>
              <a:gd name="connsiteX14" fmla="*/ 1246555 w 1611445"/>
              <a:gd name="connsiteY14" fmla="*/ 196463 h 247479"/>
              <a:gd name="connsiteX15" fmla="*/ 1340049 w 1611445"/>
              <a:gd name="connsiteY15" fmla="*/ 247289 h 247479"/>
              <a:gd name="connsiteX16" fmla="*/ 1438343 w 1611445"/>
              <a:gd name="connsiteY16" fmla="*/ 181290 h 247479"/>
              <a:gd name="connsiteX17" fmla="*/ 1533852 w 1611445"/>
              <a:gd name="connsiteY17" fmla="*/ 25285 h 247479"/>
              <a:gd name="connsiteX18" fmla="*/ 1611445 w 1611445"/>
              <a:gd name="connsiteY18" fmla="*/ 12847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2893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42720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13490" h="247479">
                <a:moveTo>
                  <a:pt x="0" y="6997"/>
                </a:moveTo>
                <a:cubicBezTo>
                  <a:pt x="21336" y="2860"/>
                  <a:pt x="64623" y="9693"/>
                  <a:pt x="98203" y="42720"/>
                </a:cubicBezTo>
                <a:cubicBezTo>
                  <a:pt x="131783" y="75747"/>
                  <a:pt x="170847" y="171458"/>
                  <a:pt x="201480" y="205161"/>
                </a:cubicBezTo>
                <a:cubicBezTo>
                  <a:pt x="232113" y="238864"/>
                  <a:pt x="252236" y="243261"/>
                  <a:pt x="282002" y="244939"/>
                </a:cubicBezTo>
                <a:cubicBezTo>
                  <a:pt x="311768" y="246617"/>
                  <a:pt x="338010" y="232097"/>
                  <a:pt x="369847" y="196816"/>
                </a:cubicBezTo>
                <a:cubicBezTo>
                  <a:pt x="401684" y="161535"/>
                  <a:pt x="441979" y="65992"/>
                  <a:pt x="473026" y="33255"/>
                </a:cubicBezTo>
                <a:cubicBezTo>
                  <a:pt x="504073" y="518"/>
                  <a:pt x="530013" y="-1183"/>
                  <a:pt x="556129" y="396"/>
                </a:cubicBezTo>
                <a:cubicBezTo>
                  <a:pt x="582245" y="1975"/>
                  <a:pt x="601091" y="14182"/>
                  <a:pt x="629720" y="42730"/>
                </a:cubicBezTo>
                <a:cubicBezTo>
                  <a:pt x="659901" y="92659"/>
                  <a:pt x="678256" y="156096"/>
                  <a:pt x="709495" y="190095"/>
                </a:cubicBezTo>
                <a:cubicBezTo>
                  <a:pt x="740734" y="224094"/>
                  <a:pt x="783498" y="250830"/>
                  <a:pt x="817154" y="246723"/>
                </a:cubicBezTo>
                <a:cubicBezTo>
                  <a:pt x="850810" y="242616"/>
                  <a:pt x="878072" y="228845"/>
                  <a:pt x="911433" y="165453"/>
                </a:cubicBezTo>
                <a:cubicBezTo>
                  <a:pt x="944794" y="102061"/>
                  <a:pt x="964346" y="64568"/>
                  <a:pt x="992773" y="38207"/>
                </a:cubicBezTo>
                <a:cubicBezTo>
                  <a:pt x="1021200" y="11846"/>
                  <a:pt x="1052896" y="2878"/>
                  <a:pt x="1081995" y="7287"/>
                </a:cubicBezTo>
                <a:cubicBezTo>
                  <a:pt x="1111095" y="11696"/>
                  <a:pt x="1139943" y="33131"/>
                  <a:pt x="1167370" y="64660"/>
                </a:cubicBezTo>
                <a:cubicBezTo>
                  <a:pt x="1194797" y="96189"/>
                  <a:pt x="1217775" y="166025"/>
                  <a:pt x="1246555" y="196463"/>
                </a:cubicBezTo>
                <a:cubicBezTo>
                  <a:pt x="1275335" y="226901"/>
                  <a:pt x="1308084" y="249818"/>
                  <a:pt x="1340049" y="247289"/>
                </a:cubicBezTo>
                <a:cubicBezTo>
                  <a:pt x="1372014" y="244760"/>
                  <a:pt x="1414225" y="226473"/>
                  <a:pt x="1438343" y="181290"/>
                </a:cubicBezTo>
                <a:cubicBezTo>
                  <a:pt x="1462461" y="136107"/>
                  <a:pt x="1492046" y="80974"/>
                  <a:pt x="1533852" y="25285"/>
                </a:cubicBezTo>
                <a:cubicBezTo>
                  <a:pt x="1561338" y="-1766"/>
                  <a:pt x="1613490" y="2619"/>
                  <a:pt x="1613490" y="2619"/>
                </a:cubicBezTo>
              </a:path>
            </a:pathLst>
          </a:custGeom>
          <a:noFill/>
          <a:ln w="53975">
            <a:solidFill>
              <a:srgbClr val="065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Spintax">
            <a:extLst>
              <a:ext uri="{FF2B5EF4-FFF2-40B4-BE49-F238E27FC236}">
                <a16:creationId xmlns:a16="http://schemas.microsoft.com/office/drawing/2014/main" id="{20BC6C91-5E79-41E1-9B99-96EFEB6D0160}"/>
              </a:ext>
            </a:extLst>
          </p:cNvPr>
          <p:cNvSpPr txBox="1"/>
          <p:nvPr/>
        </p:nvSpPr>
        <p:spPr>
          <a:xfrm rot="21061514">
            <a:off x="4197419" y="1506087"/>
            <a:ext cx="35841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b="1" i="1" dirty="0">
                <a:solidFill>
                  <a:srgbClr val="7030A0"/>
                </a:solidFill>
                <a:latin typeface="Bahnschrift SemiBold SemiConden" panose="020B0502040204020203" pitchFamily="34" charset="0"/>
                <a:ea typeface="Ebrima" panose="02000000000000000000" pitchFamily="2" charset="0"/>
                <a:cs typeface="Ebrima" panose="02000000000000000000" pitchFamily="2" charset="0"/>
              </a:rPr>
              <a:t>МЕГА</a:t>
            </a:r>
          </a:p>
        </p:txBody>
      </p:sp>
      <p:sp>
        <p:nvSpPr>
          <p:cNvPr id="262" name="Spintax_1">
            <a:extLst>
              <a:ext uri="{FF2B5EF4-FFF2-40B4-BE49-F238E27FC236}">
                <a16:creationId xmlns:a16="http://schemas.microsoft.com/office/drawing/2014/main" id="{8C24A1A0-A5C3-46B2-8503-E1DFD2BB8F7E}"/>
              </a:ext>
            </a:extLst>
          </p:cNvPr>
          <p:cNvSpPr txBox="1"/>
          <p:nvPr/>
        </p:nvSpPr>
        <p:spPr>
          <a:xfrm rot="21061514">
            <a:off x="2895120" y="2664794"/>
            <a:ext cx="637927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ru-RU" sz="10600" b="1" i="1" dirty="0">
                <a:solidFill>
                  <a:srgbClr val="1C6A68"/>
                </a:solidFill>
                <a:latin typeface="Proxima Nova Cn Th" panose="02000506030000020004" pitchFamily="50" charset="0"/>
                <a:ea typeface="Ebrima" panose="02000000000000000000" pitchFamily="2" charset="0"/>
                <a:cs typeface="Ebrima" panose="02000000000000000000" pitchFamily="2" charset="0"/>
              </a:rPr>
              <a:t>АКЦИЯ</a:t>
            </a:r>
            <a:endParaRPr lang="ru-RU" sz="10600" b="1" i="1" dirty="0">
              <a:solidFill>
                <a:srgbClr val="1C6A68"/>
              </a:solidFill>
              <a:latin typeface="Bahnschrift SemiBold SemiConden" panose="020B0502040204020203" pitchFamily="34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63" name="Параллелограмм 262">
            <a:extLst>
              <a:ext uri="{FF2B5EF4-FFF2-40B4-BE49-F238E27FC236}">
                <a16:creationId xmlns:a16="http://schemas.microsoft.com/office/drawing/2014/main" id="{94BA655B-D53E-440F-A3ED-251FCEA479D4}"/>
              </a:ext>
            </a:extLst>
          </p:cNvPr>
          <p:cNvSpPr/>
          <p:nvPr/>
        </p:nvSpPr>
        <p:spPr>
          <a:xfrm rot="21082555">
            <a:off x="4689084" y="4533022"/>
            <a:ext cx="2413020" cy="491937"/>
          </a:xfrm>
          <a:prstGeom prst="parallelogram">
            <a:avLst>
              <a:gd name="adj" fmla="val 15988"/>
            </a:avLst>
          </a:prstGeom>
          <a:gradFill>
            <a:gsLst>
              <a:gs pos="72000">
                <a:srgbClr val="1C6A68"/>
              </a:gs>
              <a:gs pos="22000">
                <a:srgbClr val="FFFF0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0" name="Овал 69">
            <a:extLst>
              <a:ext uri="{FF2B5EF4-FFF2-40B4-BE49-F238E27FC236}">
                <a16:creationId xmlns:a16="http://schemas.microsoft.com/office/drawing/2014/main" id="{F371E6A2-C0EB-4E3E-829D-E379F4B38EB2}"/>
              </a:ext>
            </a:extLst>
          </p:cNvPr>
          <p:cNvSpPr/>
          <p:nvPr/>
        </p:nvSpPr>
        <p:spPr>
          <a:xfrm>
            <a:off x="6055361" y="632460"/>
            <a:ext cx="172719" cy="172719"/>
          </a:xfrm>
          <a:prstGeom prst="ellipse">
            <a:avLst/>
          </a:prstGeom>
          <a:noFill/>
          <a:ln w="889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5" name="Fix">
            <a:extLst>
              <a:ext uri="{FF2B5EF4-FFF2-40B4-BE49-F238E27FC236}">
                <a16:creationId xmlns:a16="http://schemas.microsoft.com/office/drawing/2014/main" id="{86B6220D-BD18-4844-B2E1-BF031CA1CC01}"/>
              </a:ext>
            </a:extLst>
          </p:cNvPr>
          <p:cNvSpPr txBox="1"/>
          <p:nvPr/>
        </p:nvSpPr>
        <p:spPr>
          <a:xfrm rot="21175720">
            <a:off x="4855403" y="4490382"/>
            <a:ext cx="22043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i="1" dirty="0">
                <a:solidFill>
                  <a:srgbClr val="7030A0"/>
                </a:solidFill>
              </a:rPr>
              <a:t>SAVE UP TO</a:t>
            </a:r>
            <a:endParaRPr lang="ru-RU" sz="3000" b="1" i="1" dirty="0">
              <a:solidFill>
                <a:srgbClr val="7030A0"/>
              </a:solidFill>
            </a:endParaRPr>
          </a:p>
        </p:txBody>
      </p:sp>
      <p:sp>
        <p:nvSpPr>
          <p:cNvPr id="254" name="Fix_1">
            <a:extLst>
              <a:ext uri="{FF2B5EF4-FFF2-40B4-BE49-F238E27FC236}">
                <a16:creationId xmlns:a16="http://schemas.microsoft.com/office/drawing/2014/main" id="{413E661C-EEBD-471E-8F4E-13DFE5410FBA}"/>
              </a:ext>
            </a:extLst>
          </p:cNvPr>
          <p:cNvSpPr txBox="1"/>
          <p:nvPr/>
        </p:nvSpPr>
        <p:spPr>
          <a:xfrm>
            <a:off x="7714518" y="3832541"/>
            <a:ext cx="15417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solidFill>
                  <a:srgbClr val="1C6A68"/>
                </a:solidFill>
              </a:rPr>
              <a:t>50</a:t>
            </a:r>
            <a:r>
              <a:rPr lang="en-US" sz="5400" b="1" dirty="0">
                <a:solidFill>
                  <a:srgbClr val="1C6A68"/>
                </a:solidFill>
              </a:rPr>
              <a:t> %</a:t>
            </a:r>
            <a:endParaRPr lang="ru-RU" sz="5400" b="1" dirty="0">
              <a:solidFill>
                <a:srgbClr val="1C6A68"/>
              </a:solidFill>
            </a:endParaRPr>
          </a:p>
        </p:txBody>
      </p:sp>
      <p:sp>
        <p:nvSpPr>
          <p:cNvPr id="255" name="Fix_2">
            <a:extLst>
              <a:ext uri="{FF2B5EF4-FFF2-40B4-BE49-F238E27FC236}">
                <a16:creationId xmlns:a16="http://schemas.microsoft.com/office/drawing/2014/main" id="{ECBFBB04-818A-44C8-BBAE-6356AD620F4D}"/>
              </a:ext>
            </a:extLst>
          </p:cNvPr>
          <p:cNvSpPr txBox="1"/>
          <p:nvPr/>
        </p:nvSpPr>
        <p:spPr>
          <a:xfrm>
            <a:off x="7901457" y="4496791"/>
            <a:ext cx="1127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dirty="0">
                <a:solidFill>
                  <a:srgbClr val="1C6A68"/>
                </a:solidFill>
              </a:rPr>
              <a:t>OFF</a:t>
            </a:r>
            <a:endParaRPr lang="ru-RU" sz="4000" b="1" i="1" dirty="0">
              <a:solidFill>
                <a:srgbClr val="1C6A68"/>
              </a:solidFill>
            </a:endParaRPr>
          </a:p>
        </p:txBody>
      </p:sp>
      <p:sp>
        <p:nvSpPr>
          <p:cNvPr id="6" name="Шестиугольник 5">
            <a:extLst>
              <a:ext uri="{FF2B5EF4-FFF2-40B4-BE49-F238E27FC236}">
                <a16:creationId xmlns:a16="http://schemas.microsoft.com/office/drawing/2014/main" id="{072E46F6-0D3E-4AE6-A516-F6A7FD85A148}"/>
              </a:ext>
            </a:extLst>
          </p:cNvPr>
          <p:cNvSpPr/>
          <p:nvPr/>
        </p:nvSpPr>
        <p:spPr>
          <a:xfrm>
            <a:off x="299423" y="622688"/>
            <a:ext cx="417985" cy="360332"/>
          </a:xfrm>
          <a:prstGeom prst="hexagon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6" name="Шестиугольник 135">
            <a:extLst>
              <a:ext uri="{FF2B5EF4-FFF2-40B4-BE49-F238E27FC236}">
                <a16:creationId xmlns:a16="http://schemas.microsoft.com/office/drawing/2014/main" id="{B282E1D8-716F-4E24-8147-CCB468F1366B}"/>
              </a:ext>
            </a:extLst>
          </p:cNvPr>
          <p:cNvSpPr/>
          <p:nvPr/>
        </p:nvSpPr>
        <p:spPr>
          <a:xfrm>
            <a:off x="11351806" y="690609"/>
            <a:ext cx="417985" cy="360332"/>
          </a:xfrm>
          <a:prstGeom prst="hexagon">
            <a:avLst/>
          </a:prstGeom>
          <a:noFill/>
          <a:ln w="381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7" name="Шестиугольник 136">
            <a:extLst>
              <a:ext uri="{FF2B5EF4-FFF2-40B4-BE49-F238E27FC236}">
                <a16:creationId xmlns:a16="http://schemas.microsoft.com/office/drawing/2014/main" id="{01A8E3B9-E5F2-4C73-BBE5-C7C22FBA871A}"/>
              </a:ext>
            </a:extLst>
          </p:cNvPr>
          <p:cNvSpPr/>
          <p:nvPr/>
        </p:nvSpPr>
        <p:spPr>
          <a:xfrm>
            <a:off x="11351807" y="5643499"/>
            <a:ext cx="417985" cy="360332"/>
          </a:xfrm>
          <a:prstGeom prst="hexagon">
            <a:avLst/>
          </a:prstGeom>
          <a:noFill/>
          <a:ln w="38100">
            <a:solidFill>
              <a:srgbClr val="3C1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440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accel="20000" decel="19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15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xit" presetSubtype="1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3" dur="75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4" presetClass="exit" presetSubtype="1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750" tmFilter="0, 0; .2, .5; .8, .5; 1, 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375" autoRev="1" fill="hold"/>
                                        <p:tgtEl>
                                          <p:spTgt spid="2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75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375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14" presetClass="exit" presetSubtype="1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1" dur="75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4" presetClass="exit" presetSubtype="1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4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500" tmFilter="0, 0; .2, .5; .8, .5; 1, 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750" autoRev="1" fill="hold"/>
                                        <p:tgtEl>
                                          <p:spTgt spid="2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1500" tmFilter="0, 0; .2, .5; .8, .5; 1, 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750" autoRev="1" fill="hold"/>
                                        <p:tgtEl>
                                          <p:spTgt spid="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500" tmFilter="0, 0; .2, .5; .8, .5; 1, 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750" autoRev="1" fill="hold"/>
                                        <p:tgtEl>
                                          <p:spTgt spid="2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3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5" dur="2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6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 tmFilter="0, 0; .2, .5; .8, .5; 1, 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500" autoRev="1" fill="hold"/>
                                        <p:tgtEl>
                                          <p:spTgt spid="2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8" presetClass="emph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70" dur="2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54000000">
                                      <p:cBhvr>
                                        <p:cTn id="84" dur="5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54000000">
                                      <p:cBhvr>
                                        <p:cTn id="8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54000000">
                                      <p:cBhvr>
                                        <p:cTn id="88" dur="5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91667E-6 -1.85185E-6 L 0.00013 0.42084 " pathEditMode="relative" rAng="0" ptsTypes="AA">
                                      <p:cBhvr>
                                        <p:cTn id="90" dur="4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042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91667E-6 -4.07407E-6 L 0.00065 -0.46319 " pathEditMode="relative" rAng="0" ptsTypes="AA">
                                      <p:cBhvr>
                                        <p:cTn id="92" dur="4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2317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94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xit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xit" presetSubtype="1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9000"/>
                                  </p:iterate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 tmFilter="0,0; .5, 1; 1, 1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6" presetClass="entr" presetSubtype="0" fill="hold" grpId="0" nodeType="withEffect">
                                  <p:stCondLst>
                                    <p:cond delay="1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18" presetClass="emph" presetSubtype="0" fill="hold" grpId="1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375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6" presetClass="emph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2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6" presetClass="emph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 tmFilter="0, 0; .2, .5; .8, .5; 1, 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8" dur="250" autoRev="1" fill="hold"/>
                                        <p:tgtEl>
                                          <p:spTgt spid="2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6" presetClass="emph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50" dur="750" fill="hold"/>
                                        <p:tgtEl>
                                          <p:spTgt spid="254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6" presetClass="emph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52" dur="750" fill="hold"/>
                                        <p:tgtEl>
                                          <p:spTgt spid="255"/>
                                        </p:tgtEl>
                                      </p:cBhvr>
                                      <p:by x="135000" y="1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3" grpId="0" animBg="1"/>
      <p:bldP spid="244" grpId="0" animBg="1"/>
      <p:bldP spid="244" grpId="1" animBg="1"/>
      <p:bldP spid="244" grpId="2" animBg="1"/>
      <p:bldP spid="246" grpId="0" animBg="1"/>
      <p:bldP spid="251" grpId="0" animBg="1"/>
      <p:bldP spid="104" grpId="0" animBg="1"/>
      <p:bldP spid="258" grpId="0"/>
      <p:bldP spid="258" grpId="1"/>
      <p:bldP spid="262" grpId="0"/>
      <p:bldP spid="265" grpId="0"/>
      <p:bldP spid="254" grpId="0"/>
      <p:bldP spid="254" grpId="1"/>
      <p:bldP spid="255" grpId="0"/>
      <p:bldP spid="255" grpId="1"/>
      <p:bldP spid="6" grpId="0" animBg="1"/>
      <p:bldP spid="6" grpId="1" animBg="1"/>
      <p:bldP spid="6" grpId="2" animBg="1"/>
      <p:bldP spid="136" grpId="0" animBg="1"/>
      <p:bldP spid="136" grpId="1" animBg="1"/>
      <p:bldP spid="136" grpId="2" animBg="1"/>
      <p:bldP spid="137" grpId="0" animBg="1"/>
      <p:bldP spid="137" grpId="1" animBg="1"/>
      <p:bldP spid="137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40000"/>
                <a:lumOff val="60000"/>
              </a:schemeClr>
            </a:gs>
            <a:gs pos="77000">
              <a:srgbClr val="00B050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Полилиния: фигура 54">
            <a:extLst>
              <a:ext uri="{FF2B5EF4-FFF2-40B4-BE49-F238E27FC236}">
                <a16:creationId xmlns:a16="http://schemas.microsoft.com/office/drawing/2014/main" id="{9A69400B-B3E2-4099-889F-A6C2899858D7}"/>
              </a:ext>
            </a:extLst>
          </p:cNvPr>
          <p:cNvSpPr/>
          <p:nvPr/>
        </p:nvSpPr>
        <p:spPr>
          <a:xfrm>
            <a:off x="9138870" y="5850756"/>
            <a:ext cx="1613490" cy="247479"/>
          </a:xfrm>
          <a:custGeom>
            <a:avLst/>
            <a:gdLst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198556 w 1588444"/>
              <a:gd name="connsiteY2" fmla="*/ 240357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603613 w 1588444"/>
              <a:gd name="connsiteY5" fmla="*/ 73479 h 256878"/>
              <a:gd name="connsiteX6" fmla="*/ 710620 w 1588444"/>
              <a:gd name="connsiteY6" fmla="*/ 193331 h 256878"/>
              <a:gd name="connsiteX7" fmla="*/ 791609 w 1588444"/>
              <a:gd name="connsiteY7" fmla="*/ 248195 h 256878"/>
              <a:gd name="connsiteX8" fmla="*/ 906562 w 1588444"/>
              <a:gd name="connsiteY8" fmla="*/ 167205 h 256878"/>
              <a:gd name="connsiteX9" fmla="*/ 982327 w 1588444"/>
              <a:gd name="connsiteY9" fmla="*/ 33964 h 256878"/>
              <a:gd name="connsiteX10" fmla="*/ 1039804 w 1588444"/>
              <a:gd name="connsiteY10" fmla="*/ 15676 h 256878"/>
              <a:gd name="connsiteX11" fmla="*/ 1136469 w 1588444"/>
              <a:gd name="connsiteY11" fmla="*/ 33964 h 256878"/>
              <a:gd name="connsiteX12" fmla="*/ 1246197 w 1588444"/>
              <a:gd name="connsiteY12" fmla="*/ 216844 h 256878"/>
              <a:gd name="connsiteX13" fmla="*/ 1350700 w 1588444"/>
              <a:gd name="connsiteY13" fmla="*/ 250807 h 256878"/>
              <a:gd name="connsiteX14" fmla="*/ 1457815 w 1588444"/>
              <a:gd name="connsiteY14" fmla="*/ 128016 h 256878"/>
              <a:gd name="connsiteX15" fmla="*/ 1520517 w 1588444"/>
              <a:gd name="connsiteY15" fmla="*/ 20901 h 256878"/>
              <a:gd name="connsiteX16" fmla="*/ 1588444 w 1588444"/>
              <a:gd name="connsiteY16" fmla="*/ 0 h 256878"/>
              <a:gd name="connsiteX17" fmla="*/ 1588444 w 1588444"/>
              <a:gd name="connsiteY17" fmla="*/ 0 h 256878"/>
              <a:gd name="connsiteX0" fmla="*/ 0 w 1588444"/>
              <a:gd name="connsiteY0" fmla="*/ 5539 h 259804"/>
              <a:gd name="connsiteX1" fmla="*/ 75765 w 1588444"/>
              <a:gd name="connsiteY1" fmla="*/ 36890 h 259804"/>
              <a:gd name="connsiteX2" fmla="*/ 227294 w 1588444"/>
              <a:gd name="connsiteY2" fmla="*/ 238057 h 259804"/>
              <a:gd name="connsiteX3" fmla="*/ 355310 w 1588444"/>
              <a:gd name="connsiteY3" fmla="*/ 217157 h 259804"/>
              <a:gd name="connsiteX4" fmla="*/ 506676 w 1588444"/>
              <a:gd name="connsiteY4" fmla="*/ 10982 h 259804"/>
              <a:gd name="connsiteX5" fmla="*/ 615043 w 1588444"/>
              <a:gd name="connsiteY5" fmla="*/ 45925 h 259804"/>
              <a:gd name="connsiteX6" fmla="*/ 710620 w 1588444"/>
              <a:gd name="connsiteY6" fmla="*/ 196257 h 259804"/>
              <a:gd name="connsiteX7" fmla="*/ 791609 w 1588444"/>
              <a:gd name="connsiteY7" fmla="*/ 251121 h 259804"/>
              <a:gd name="connsiteX8" fmla="*/ 906562 w 1588444"/>
              <a:gd name="connsiteY8" fmla="*/ 170131 h 259804"/>
              <a:gd name="connsiteX9" fmla="*/ 982327 w 1588444"/>
              <a:gd name="connsiteY9" fmla="*/ 36890 h 259804"/>
              <a:gd name="connsiteX10" fmla="*/ 1039804 w 1588444"/>
              <a:gd name="connsiteY10" fmla="*/ 18602 h 259804"/>
              <a:gd name="connsiteX11" fmla="*/ 1136469 w 1588444"/>
              <a:gd name="connsiteY11" fmla="*/ 36890 h 259804"/>
              <a:gd name="connsiteX12" fmla="*/ 1246197 w 1588444"/>
              <a:gd name="connsiteY12" fmla="*/ 219770 h 259804"/>
              <a:gd name="connsiteX13" fmla="*/ 1350700 w 1588444"/>
              <a:gd name="connsiteY13" fmla="*/ 253733 h 259804"/>
              <a:gd name="connsiteX14" fmla="*/ 1457815 w 1588444"/>
              <a:gd name="connsiteY14" fmla="*/ 130942 h 259804"/>
              <a:gd name="connsiteX15" fmla="*/ 1520517 w 1588444"/>
              <a:gd name="connsiteY15" fmla="*/ 23827 h 259804"/>
              <a:gd name="connsiteX16" fmla="*/ 1588444 w 1588444"/>
              <a:gd name="connsiteY16" fmla="*/ 2926 h 259804"/>
              <a:gd name="connsiteX17" fmla="*/ 1588444 w 1588444"/>
              <a:gd name="connsiteY17" fmla="*/ 2926 h 259804"/>
              <a:gd name="connsiteX0" fmla="*/ 0 w 1588444"/>
              <a:gd name="connsiteY0" fmla="*/ 6178 h 260443"/>
              <a:gd name="connsiteX1" fmla="*/ 75765 w 1588444"/>
              <a:gd name="connsiteY1" fmla="*/ 37529 h 260443"/>
              <a:gd name="connsiteX2" fmla="*/ 227294 w 1588444"/>
              <a:gd name="connsiteY2" fmla="*/ 238696 h 260443"/>
              <a:gd name="connsiteX3" fmla="*/ 355310 w 1588444"/>
              <a:gd name="connsiteY3" fmla="*/ 217796 h 260443"/>
              <a:gd name="connsiteX4" fmla="*/ 506676 w 1588444"/>
              <a:gd name="connsiteY4" fmla="*/ 11621 h 260443"/>
              <a:gd name="connsiteX5" fmla="*/ 615043 w 1588444"/>
              <a:gd name="connsiteY5" fmla="*/ 46564 h 260443"/>
              <a:gd name="connsiteX6" fmla="*/ 710620 w 1588444"/>
              <a:gd name="connsiteY6" fmla="*/ 196896 h 260443"/>
              <a:gd name="connsiteX7" fmla="*/ 791609 w 1588444"/>
              <a:gd name="connsiteY7" fmla="*/ 251760 h 260443"/>
              <a:gd name="connsiteX8" fmla="*/ 906562 w 1588444"/>
              <a:gd name="connsiteY8" fmla="*/ 170770 h 260443"/>
              <a:gd name="connsiteX9" fmla="*/ 982327 w 1588444"/>
              <a:gd name="connsiteY9" fmla="*/ 37529 h 260443"/>
              <a:gd name="connsiteX10" fmla="*/ 1039804 w 1588444"/>
              <a:gd name="connsiteY10" fmla="*/ 19241 h 260443"/>
              <a:gd name="connsiteX11" fmla="*/ 1136469 w 1588444"/>
              <a:gd name="connsiteY11" fmla="*/ 37529 h 260443"/>
              <a:gd name="connsiteX12" fmla="*/ 1246197 w 1588444"/>
              <a:gd name="connsiteY12" fmla="*/ 220409 h 260443"/>
              <a:gd name="connsiteX13" fmla="*/ 1350700 w 1588444"/>
              <a:gd name="connsiteY13" fmla="*/ 254372 h 260443"/>
              <a:gd name="connsiteX14" fmla="*/ 1457815 w 1588444"/>
              <a:gd name="connsiteY14" fmla="*/ 131581 h 260443"/>
              <a:gd name="connsiteX15" fmla="*/ 1520517 w 1588444"/>
              <a:gd name="connsiteY15" fmla="*/ 24466 h 260443"/>
              <a:gd name="connsiteX16" fmla="*/ 1588444 w 1588444"/>
              <a:gd name="connsiteY16" fmla="*/ 3565 h 260443"/>
              <a:gd name="connsiteX17" fmla="*/ 1588444 w 1588444"/>
              <a:gd name="connsiteY17" fmla="*/ 3565 h 260443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27294 w 1588444"/>
              <a:gd name="connsiteY2" fmla="*/ 238192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15864 w 1588444"/>
              <a:gd name="connsiteY2" fmla="*/ 236287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4084 h 258349"/>
              <a:gd name="connsiteX1" fmla="*/ 75765 w 1588444"/>
              <a:gd name="connsiteY1" fmla="*/ 35435 h 258349"/>
              <a:gd name="connsiteX2" fmla="*/ 215864 w 1588444"/>
              <a:gd name="connsiteY2" fmla="*/ 234697 h 258349"/>
              <a:gd name="connsiteX3" fmla="*/ 351500 w 1588444"/>
              <a:gd name="connsiteY3" fmla="*/ 209987 h 258349"/>
              <a:gd name="connsiteX4" fmla="*/ 462861 w 1588444"/>
              <a:gd name="connsiteY4" fmla="*/ 36197 h 258349"/>
              <a:gd name="connsiteX5" fmla="*/ 609328 w 1588444"/>
              <a:gd name="connsiteY5" fmla="*/ 55900 h 258349"/>
              <a:gd name="connsiteX6" fmla="*/ 697285 w 1588444"/>
              <a:gd name="connsiteY6" fmla="*/ 190992 h 258349"/>
              <a:gd name="connsiteX7" fmla="*/ 791609 w 1588444"/>
              <a:gd name="connsiteY7" fmla="*/ 249666 h 258349"/>
              <a:gd name="connsiteX8" fmla="*/ 893227 w 1588444"/>
              <a:gd name="connsiteY8" fmla="*/ 178201 h 258349"/>
              <a:gd name="connsiteX9" fmla="*/ 982327 w 1588444"/>
              <a:gd name="connsiteY9" fmla="*/ 35435 h 258349"/>
              <a:gd name="connsiteX10" fmla="*/ 1049329 w 1588444"/>
              <a:gd name="connsiteY10" fmla="*/ 2 h 258349"/>
              <a:gd name="connsiteX11" fmla="*/ 1136469 w 1588444"/>
              <a:gd name="connsiteY11" fmla="*/ 35435 h 258349"/>
              <a:gd name="connsiteX12" fmla="*/ 1246197 w 1588444"/>
              <a:gd name="connsiteY12" fmla="*/ 218315 h 258349"/>
              <a:gd name="connsiteX13" fmla="*/ 1350700 w 1588444"/>
              <a:gd name="connsiteY13" fmla="*/ 252278 h 258349"/>
              <a:gd name="connsiteX14" fmla="*/ 1457815 w 1588444"/>
              <a:gd name="connsiteY14" fmla="*/ 129487 h 258349"/>
              <a:gd name="connsiteX15" fmla="*/ 1520517 w 1588444"/>
              <a:gd name="connsiteY15" fmla="*/ 22372 h 258349"/>
              <a:gd name="connsiteX16" fmla="*/ 1588444 w 1588444"/>
              <a:gd name="connsiteY16" fmla="*/ 1471 h 258349"/>
              <a:gd name="connsiteX17" fmla="*/ 1588444 w 1588444"/>
              <a:gd name="connsiteY17" fmla="*/ 1471 h 258349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3227 w 1588444"/>
              <a:gd name="connsiteY8" fmla="*/ 178445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908467 w 1588444"/>
              <a:gd name="connsiteY8" fmla="*/ 18797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804944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088 h 258149"/>
              <a:gd name="connsiteX1" fmla="*/ 75765 w 1588444"/>
              <a:gd name="connsiteY1" fmla="*/ 35439 h 258149"/>
              <a:gd name="connsiteX2" fmla="*/ 215864 w 1588444"/>
              <a:gd name="connsiteY2" fmla="*/ 234701 h 258149"/>
              <a:gd name="connsiteX3" fmla="*/ 351500 w 1588444"/>
              <a:gd name="connsiteY3" fmla="*/ 209991 h 258149"/>
              <a:gd name="connsiteX4" fmla="*/ 462861 w 1588444"/>
              <a:gd name="connsiteY4" fmla="*/ 36201 h 258149"/>
              <a:gd name="connsiteX5" fmla="*/ 609328 w 1588444"/>
              <a:gd name="connsiteY5" fmla="*/ 55904 h 258149"/>
              <a:gd name="connsiteX6" fmla="*/ 697285 w 1588444"/>
              <a:gd name="connsiteY6" fmla="*/ 190996 h 258149"/>
              <a:gd name="connsiteX7" fmla="*/ 804944 w 1588444"/>
              <a:gd name="connsiteY7" fmla="*/ 249670 h 258149"/>
              <a:gd name="connsiteX8" fmla="*/ 895132 w 1588444"/>
              <a:gd name="connsiteY8" fmla="*/ 172490 h 258149"/>
              <a:gd name="connsiteX9" fmla="*/ 978517 w 1588444"/>
              <a:gd name="connsiteY9" fmla="*/ 41154 h 258149"/>
              <a:gd name="connsiteX10" fmla="*/ 1049329 w 1588444"/>
              <a:gd name="connsiteY10" fmla="*/ 6 h 258149"/>
              <a:gd name="connsiteX11" fmla="*/ 1132659 w 1588444"/>
              <a:gd name="connsiteY11" fmla="*/ 43059 h 258149"/>
              <a:gd name="connsiteX12" fmla="*/ 1246197 w 1588444"/>
              <a:gd name="connsiteY12" fmla="*/ 218319 h 258149"/>
              <a:gd name="connsiteX13" fmla="*/ 1350700 w 1588444"/>
              <a:gd name="connsiteY13" fmla="*/ 252282 h 258149"/>
              <a:gd name="connsiteX14" fmla="*/ 1457815 w 1588444"/>
              <a:gd name="connsiteY14" fmla="*/ 129491 h 258149"/>
              <a:gd name="connsiteX15" fmla="*/ 1520517 w 1588444"/>
              <a:gd name="connsiteY15" fmla="*/ 22376 h 258149"/>
              <a:gd name="connsiteX16" fmla="*/ 1588444 w 1588444"/>
              <a:gd name="connsiteY16" fmla="*/ 1475 h 258149"/>
              <a:gd name="connsiteX17" fmla="*/ 1588444 w 1588444"/>
              <a:gd name="connsiteY17" fmla="*/ 1475 h 258149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50700 w 1588444"/>
              <a:gd name="connsiteY13" fmla="*/ 252282 h 254631"/>
              <a:gd name="connsiteX14" fmla="*/ 145781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1010"/>
              <a:gd name="connsiteX1" fmla="*/ 75765 w 1588444"/>
              <a:gd name="connsiteY1" fmla="*/ 35439 h 251010"/>
              <a:gd name="connsiteX2" fmla="*/ 215864 w 1588444"/>
              <a:gd name="connsiteY2" fmla="*/ 234701 h 251010"/>
              <a:gd name="connsiteX3" fmla="*/ 351500 w 1588444"/>
              <a:gd name="connsiteY3" fmla="*/ 209991 h 251010"/>
              <a:gd name="connsiteX4" fmla="*/ 462861 w 1588444"/>
              <a:gd name="connsiteY4" fmla="*/ 36201 h 251010"/>
              <a:gd name="connsiteX5" fmla="*/ 609328 w 1588444"/>
              <a:gd name="connsiteY5" fmla="*/ 55904 h 251010"/>
              <a:gd name="connsiteX6" fmla="*/ 697285 w 1588444"/>
              <a:gd name="connsiteY6" fmla="*/ 190996 h 251010"/>
              <a:gd name="connsiteX7" fmla="*/ 804944 w 1588444"/>
              <a:gd name="connsiteY7" fmla="*/ 249670 h 251010"/>
              <a:gd name="connsiteX8" fmla="*/ 895132 w 1588444"/>
              <a:gd name="connsiteY8" fmla="*/ 172490 h 251010"/>
              <a:gd name="connsiteX9" fmla="*/ 978517 w 1588444"/>
              <a:gd name="connsiteY9" fmla="*/ 41154 h 251010"/>
              <a:gd name="connsiteX10" fmla="*/ 1049329 w 1588444"/>
              <a:gd name="connsiteY10" fmla="*/ 6 h 251010"/>
              <a:gd name="connsiteX11" fmla="*/ 1132659 w 1588444"/>
              <a:gd name="connsiteY11" fmla="*/ 43059 h 251010"/>
              <a:gd name="connsiteX12" fmla="*/ 1240482 w 1588444"/>
              <a:gd name="connsiteY12" fmla="*/ 197364 h 251010"/>
              <a:gd name="connsiteX13" fmla="*/ 1320220 w 1588444"/>
              <a:gd name="connsiteY13" fmla="*/ 248472 h 251010"/>
              <a:gd name="connsiteX14" fmla="*/ 1457815 w 1588444"/>
              <a:gd name="connsiteY14" fmla="*/ 129491 h 251010"/>
              <a:gd name="connsiteX15" fmla="*/ 1520517 w 1588444"/>
              <a:gd name="connsiteY15" fmla="*/ 22376 h 251010"/>
              <a:gd name="connsiteX16" fmla="*/ 1588444 w 1588444"/>
              <a:gd name="connsiteY16" fmla="*/ 1475 h 251010"/>
              <a:gd name="connsiteX17" fmla="*/ 1588444 w 1588444"/>
              <a:gd name="connsiteY17" fmla="*/ 1475 h 251010"/>
              <a:gd name="connsiteX0" fmla="*/ 0 w 1588444"/>
              <a:gd name="connsiteY0" fmla="*/ 4088 h 249892"/>
              <a:gd name="connsiteX1" fmla="*/ 75765 w 1588444"/>
              <a:gd name="connsiteY1" fmla="*/ 35439 h 249892"/>
              <a:gd name="connsiteX2" fmla="*/ 215864 w 1588444"/>
              <a:gd name="connsiteY2" fmla="*/ 234701 h 249892"/>
              <a:gd name="connsiteX3" fmla="*/ 351500 w 1588444"/>
              <a:gd name="connsiteY3" fmla="*/ 209991 h 249892"/>
              <a:gd name="connsiteX4" fmla="*/ 462861 w 1588444"/>
              <a:gd name="connsiteY4" fmla="*/ 36201 h 249892"/>
              <a:gd name="connsiteX5" fmla="*/ 609328 w 1588444"/>
              <a:gd name="connsiteY5" fmla="*/ 55904 h 249892"/>
              <a:gd name="connsiteX6" fmla="*/ 697285 w 1588444"/>
              <a:gd name="connsiteY6" fmla="*/ 190996 h 249892"/>
              <a:gd name="connsiteX7" fmla="*/ 804944 w 1588444"/>
              <a:gd name="connsiteY7" fmla="*/ 249670 h 249892"/>
              <a:gd name="connsiteX8" fmla="*/ 895132 w 1588444"/>
              <a:gd name="connsiteY8" fmla="*/ 172490 h 249892"/>
              <a:gd name="connsiteX9" fmla="*/ 978517 w 1588444"/>
              <a:gd name="connsiteY9" fmla="*/ 41154 h 249892"/>
              <a:gd name="connsiteX10" fmla="*/ 1049329 w 1588444"/>
              <a:gd name="connsiteY10" fmla="*/ 6 h 249892"/>
              <a:gd name="connsiteX11" fmla="*/ 1132659 w 1588444"/>
              <a:gd name="connsiteY11" fmla="*/ 43059 h 249892"/>
              <a:gd name="connsiteX12" fmla="*/ 1240482 w 1588444"/>
              <a:gd name="connsiteY12" fmla="*/ 197364 h 249892"/>
              <a:gd name="connsiteX13" fmla="*/ 1320220 w 1588444"/>
              <a:gd name="connsiteY13" fmla="*/ 248472 h 249892"/>
              <a:gd name="connsiteX14" fmla="*/ 1457815 w 1588444"/>
              <a:gd name="connsiteY14" fmla="*/ 129491 h 249892"/>
              <a:gd name="connsiteX15" fmla="*/ 1520517 w 1588444"/>
              <a:gd name="connsiteY15" fmla="*/ 22376 h 249892"/>
              <a:gd name="connsiteX16" fmla="*/ 1588444 w 1588444"/>
              <a:gd name="connsiteY16" fmla="*/ 1475 h 249892"/>
              <a:gd name="connsiteX17" fmla="*/ 1588444 w 1588444"/>
              <a:gd name="connsiteY17" fmla="*/ 1475 h 249892"/>
              <a:gd name="connsiteX0" fmla="*/ 0 w 1588444"/>
              <a:gd name="connsiteY0" fmla="*/ 4088 h 252316"/>
              <a:gd name="connsiteX1" fmla="*/ 75765 w 1588444"/>
              <a:gd name="connsiteY1" fmla="*/ 35439 h 252316"/>
              <a:gd name="connsiteX2" fmla="*/ 215864 w 1588444"/>
              <a:gd name="connsiteY2" fmla="*/ 234701 h 252316"/>
              <a:gd name="connsiteX3" fmla="*/ 351500 w 1588444"/>
              <a:gd name="connsiteY3" fmla="*/ 209991 h 252316"/>
              <a:gd name="connsiteX4" fmla="*/ 462861 w 1588444"/>
              <a:gd name="connsiteY4" fmla="*/ 36201 h 252316"/>
              <a:gd name="connsiteX5" fmla="*/ 609328 w 1588444"/>
              <a:gd name="connsiteY5" fmla="*/ 55904 h 252316"/>
              <a:gd name="connsiteX6" fmla="*/ 697285 w 1588444"/>
              <a:gd name="connsiteY6" fmla="*/ 190996 h 252316"/>
              <a:gd name="connsiteX7" fmla="*/ 804944 w 1588444"/>
              <a:gd name="connsiteY7" fmla="*/ 249670 h 252316"/>
              <a:gd name="connsiteX8" fmla="*/ 895132 w 1588444"/>
              <a:gd name="connsiteY8" fmla="*/ 172490 h 252316"/>
              <a:gd name="connsiteX9" fmla="*/ 978517 w 1588444"/>
              <a:gd name="connsiteY9" fmla="*/ 41154 h 252316"/>
              <a:gd name="connsiteX10" fmla="*/ 1049329 w 1588444"/>
              <a:gd name="connsiteY10" fmla="*/ 6 h 252316"/>
              <a:gd name="connsiteX11" fmla="*/ 1132659 w 1588444"/>
              <a:gd name="connsiteY11" fmla="*/ 43059 h 252316"/>
              <a:gd name="connsiteX12" fmla="*/ 1240482 w 1588444"/>
              <a:gd name="connsiteY12" fmla="*/ 197364 h 252316"/>
              <a:gd name="connsiteX13" fmla="*/ 1327840 w 1588444"/>
              <a:gd name="connsiteY13" fmla="*/ 252282 h 252316"/>
              <a:gd name="connsiteX14" fmla="*/ 1457815 w 1588444"/>
              <a:gd name="connsiteY14" fmla="*/ 129491 h 252316"/>
              <a:gd name="connsiteX15" fmla="*/ 1520517 w 1588444"/>
              <a:gd name="connsiteY15" fmla="*/ 22376 h 252316"/>
              <a:gd name="connsiteX16" fmla="*/ 1588444 w 1588444"/>
              <a:gd name="connsiteY16" fmla="*/ 1475 h 252316"/>
              <a:gd name="connsiteX17" fmla="*/ 1588444 w 1588444"/>
              <a:gd name="connsiteY17" fmla="*/ 1475 h 252316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668454"/>
              <a:gd name="connsiteY0" fmla="*/ 4088 h 252779"/>
              <a:gd name="connsiteX1" fmla="*/ 75765 w 1668454"/>
              <a:gd name="connsiteY1" fmla="*/ 35439 h 252779"/>
              <a:gd name="connsiteX2" fmla="*/ 215864 w 1668454"/>
              <a:gd name="connsiteY2" fmla="*/ 234701 h 252779"/>
              <a:gd name="connsiteX3" fmla="*/ 351500 w 1668454"/>
              <a:gd name="connsiteY3" fmla="*/ 209991 h 252779"/>
              <a:gd name="connsiteX4" fmla="*/ 462861 w 1668454"/>
              <a:gd name="connsiteY4" fmla="*/ 36201 h 252779"/>
              <a:gd name="connsiteX5" fmla="*/ 609328 w 1668454"/>
              <a:gd name="connsiteY5" fmla="*/ 55904 h 252779"/>
              <a:gd name="connsiteX6" fmla="*/ 697285 w 1668454"/>
              <a:gd name="connsiteY6" fmla="*/ 190996 h 252779"/>
              <a:gd name="connsiteX7" fmla="*/ 804944 w 1668454"/>
              <a:gd name="connsiteY7" fmla="*/ 249670 h 252779"/>
              <a:gd name="connsiteX8" fmla="*/ 895132 w 1668454"/>
              <a:gd name="connsiteY8" fmla="*/ 172490 h 252779"/>
              <a:gd name="connsiteX9" fmla="*/ 978517 w 1668454"/>
              <a:gd name="connsiteY9" fmla="*/ 41154 h 252779"/>
              <a:gd name="connsiteX10" fmla="*/ 1049329 w 1668454"/>
              <a:gd name="connsiteY10" fmla="*/ 6 h 252779"/>
              <a:gd name="connsiteX11" fmla="*/ 1132659 w 1668454"/>
              <a:gd name="connsiteY11" fmla="*/ 43059 h 252779"/>
              <a:gd name="connsiteX12" fmla="*/ 1240482 w 1668454"/>
              <a:gd name="connsiteY12" fmla="*/ 197364 h 252779"/>
              <a:gd name="connsiteX13" fmla="*/ 1327840 w 1668454"/>
              <a:gd name="connsiteY13" fmla="*/ 252282 h 252779"/>
              <a:gd name="connsiteX14" fmla="*/ 1425430 w 1668454"/>
              <a:gd name="connsiteY14" fmla="*/ 171401 h 252779"/>
              <a:gd name="connsiteX15" fmla="*/ 1520517 w 1668454"/>
              <a:gd name="connsiteY15" fmla="*/ 22376 h 252779"/>
              <a:gd name="connsiteX16" fmla="*/ 1588444 w 1668454"/>
              <a:gd name="connsiteY16" fmla="*/ 1475 h 252779"/>
              <a:gd name="connsiteX17" fmla="*/ 1668454 w 1668454"/>
              <a:gd name="connsiteY17" fmla="*/ 909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0" fmla="*/ 0 w 1617019"/>
              <a:gd name="connsiteY0" fmla="*/ 7898 h 252779"/>
              <a:gd name="connsiteX1" fmla="*/ 104340 w 1617019"/>
              <a:gd name="connsiteY1" fmla="*/ 35439 h 252779"/>
              <a:gd name="connsiteX2" fmla="*/ 244439 w 1617019"/>
              <a:gd name="connsiteY2" fmla="*/ 234701 h 252779"/>
              <a:gd name="connsiteX3" fmla="*/ 380075 w 1617019"/>
              <a:gd name="connsiteY3" fmla="*/ 209991 h 252779"/>
              <a:gd name="connsiteX4" fmla="*/ 491436 w 1617019"/>
              <a:gd name="connsiteY4" fmla="*/ 36201 h 252779"/>
              <a:gd name="connsiteX5" fmla="*/ 637903 w 1617019"/>
              <a:gd name="connsiteY5" fmla="*/ 55904 h 252779"/>
              <a:gd name="connsiteX6" fmla="*/ 725860 w 1617019"/>
              <a:gd name="connsiteY6" fmla="*/ 190996 h 252779"/>
              <a:gd name="connsiteX7" fmla="*/ 833519 w 1617019"/>
              <a:gd name="connsiteY7" fmla="*/ 249670 h 252779"/>
              <a:gd name="connsiteX8" fmla="*/ 923707 w 1617019"/>
              <a:gd name="connsiteY8" fmla="*/ 172490 h 252779"/>
              <a:gd name="connsiteX9" fmla="*/ 1007092 w 1617019"/>
              <a:gd name="connsiteY9" fmla="*/ 41154 h 252779"/>
              <a:gd name="connsiteX10" fmla="*/ 1077904 w 1617019"/>
              <a:gd name="connsiteY10" fmla="*/ 6 h 252779"/>
              <a:gd name="connsiteX11" fmla="*/ 1161234 w 1617019"/>
              <a:gd name="connsiteY11" fmla="*/ 43059 h 252779"/>
              <a:gd name="connsiteX12" fmla="*/ 1269057 w 1617019"/>
              <a:gd name="connsiteY12" fmla="*/ 197364 h 252779"/>
              <a:gd name="connsiteX13" fmla="*/ 1356415 w 1617019"/>
              <a:gd name="connsiteY13" fmla="*/ 252282 h 252779"/>
              <a:gd name="connsiteX14" fmla="*/ 1454005 w 1617019"/>
              <a:gd name="connsiteY14" fmla="*/ 171401 h 252779"/>
              <a:gd name="connsiteX15" fmla="*/ 1549092 w 1617019"/>
              <a:gd name="connsiteY15" fmla="*/ 22376 h 252779"/>
              <a:gd name="connsiteX16" fmla="*/ 1617019 w 1617019"/>
              <a:gd name="connsiteY16" fmla="*/ 1475 h 252779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49092 w 1617019"/>
              <a:gd name="connsiteY15" fmla="*/ 22376 h 253050"/>
              <a:gd name="connsiteX16" fmla="*/ 1617019 w 1617019"/>
              <a:gd name="connsiteY16" fmla="*/ 1475 h 253050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33852 w 1617019"/>
              <a:gd name="connsiteY15" fmla="*/ 26186 h 253050"/>
              <a:gd name="connsiteX16" fmla="*/ 1617019 w 161701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637903 w 1609399"/>
              <a:gd name="connsiteY5" fmla="*/ 55904 h 253050"/>
              <a:gd name="connsiteX6" fmla="*/ 725860 w 1609399"/>
              <a:gd name="connsiteY6" fmla="*/ 190996 h 253050"/>
              <a:gd name="connsiteX7" fmla="*/ 833519 w 1609399"/>
              <a:gd name="connsiteY7" fmla="*/ 249670 h 253050"/>
              <a:gd name="connsiteX8" fmla="*/ 923707 w 1609399"/>
              <a:gd name="connsiteY8" fmla="*/ 172490 h 253050"/>
              <a:gd name="connsiteX9" fmla="*/ 1007092 w 1609399"/>
              <a:gd name="connsiteY9" fmla="*/ 41154 h 253050"/>
              <a:gd name="connsiteX10" fmla="*/ 1077904 w 1609399"/>
              <a:gd name="connsiteY10" fmla="*/ 6 h 253050"/>
              <a:gd name="connsiteX11" fmla="*/ 1161234 w 1609399"/>
              <a:gd name="connsiteY11" fmla="*/ 43059 h 253050"/>
              <a:gd name="connsiteX12" fmla="*/ 1269057 w 1609399"/>
              <a:gd name="connsiteY12" fmla="*/ 197364 h 253050"/>
              <a:gd name="connsiteX13" fmla="*/ 1356415 w 1609399"/>
              <a:gd name="connsiteY13" fmla="*/ 252282 h 253050"/>
              <a:gd name="connsiteX14" fmla="*/ 1444480 w 1609399"/>
              <a:gd name="connsiteY14" fmla="*/ 163781 h 253050"/>
              <a:gd name="connsiteX15" fmla="*/ 1533852 w 1609399"/>
              <a:gd name="connsiteY15" fmla="*/ 26186 h 253050"/>
              <a:gd name="connsiteX16" fmla="*/ 1609399 w 160939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9956 w 1609399"/>
              <a:gd name="connsiteY3" fmla="*/ 22743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5865 w 1609399"/>
              <a:gd name="connsiteY3" fmla="*/ 235612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3820 w 1609399"/>
              <a:gd name="connsiteY3" fmla="*/ 24584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0980 w 1609399"/>
              <a:gd name="connsiteY5" fmla="*/ 28019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17439 h 262591"/>
              <a:gd name="connsiteX1" fmla="*/ 98203 w 1609399"/>
              <a:gd name="connsiteY1" fmla="*/ 44980 h 262591"/>
              <a:gd name="connsiteX2" fmla="*/ 201480 w 1609399"/>
              <a:gd name="connsiteY2" fmla="*/ 209466 h 262591"/>
              <a:gd name="connsiteX3" fmla="*/ 282002 w 1609399"/>
              <a:gd name="connsiteY3" fmla="*/ 253335 h 262591"/>
              <a:gd name="connsiteX4" fmla="*/ 369847 w 1609399"/>
              <a:gd name="connsiteY4" fmla="*/ 207258 h 262591"/>
              <a:gd name="connsiteX5" fmla="*/ 473026 w 1609399"/>
              <a:gd name="connsiteY5" fmla="*/ 43697 h 262591"/>
              <a:gd name="connsiteX6" fmla="*/ 556129 w 1609399"/>
              <a:gd name="connsiteY6" fmla="*/ 610 h 262591"/>
              <a:gd name="connsiteX7" fmla="*/ 637903 w 1609399"/>
              <a:gd name="connsiteY7" fmla="*/ 65445 h 262591"/>
              <a:gd name="connsiteX8" fmla="*/ 725860 w 1609399"/>
              <a:gd name="connsiteY8" fmla="*/ 200537 h 262591"/>
              <a:gd name="connsiteX9" fmla="*/ 833519 w 1609399"/>
              <a:gd name="connsiteY9" fmla="*/ 259211 h 262591"/>
              <a:gd name="connsiteX10" fmla="*/ 923707 w 1609399"/>
              <a:gd name="connsiteY10" fmla="*/ 182031 h 262591"/>
              <a:gd name="connsiteX11" fmla="*/ 1007092 w 1609399"/>
              <a:gd name="connsiteY11" fmla="*/ 50695 h 262591"/>
              <a:gd name="connsiteX12" fmla="*/ 1077904 w 1609399"/>
              <a:gd name="connsiteY12" fmla="*/ 9547 h 262591"/>
              <a:gd name="connsiteX13" fmla="*/ 1161234 w 1609399"/>
              <a:gd name="connsiteY13" fmla="*/ 52600 h 262591"/>
              <a:gd name="connsiteX14" fmla="*/ 1269057 w 1609399"/>
              <a:gd name="connsiteY14" fmla="*/ 206905 h 262591"/>
              <a:gd name="connsiteX15" fmla="*/ 1356415 w 1609399"/>
              <a:gd name="connsiteY15" fmla="*/ 261823 h 262591"/>
              <a:gd name="connsiteX16" fmla="*/ 1444480 w 1609399"/>
              <a:gd name="connsiteY16" fmla="*/ 173322 h 262591"/>
              <a:gd name="connsiteX17" fmla="*/ 1533852 w 1609399"/>
              <a:gd name="connsiteY17" fmla="*/ 35727 h 262591"/>
              <a:gd name="connsiteX18" fmla="*/ 1609399 w 1609399"/>
              <a:gd name="connsiteY18" fmla="*/ 11016 h 262591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3479 w 1609399"/>
              <a:gd name="connsiteY10" fmla="*/ 168399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920 h 253072"/>
              <a:gd name="connsiteX1" fmla="*/ 98203 w 1609399"/>
              <a:gd name="connsiteY1" fmla="*/ 35461 h 253072"/>
              <a:gd name="connsiteX2" fmla="*/ 201480 w 1609399"/>
              <a:gd name="connsiteY2" fmla="*/ 199947 h 253072"/>
              <a:gd name="connsiteX3" fmla="*/ 282002 w 1609399"/>
              <a:gd name="connsiteY3" fmla="*/ 243816 h 253072"/>
              <a:gd name="connsiteX4" fmla="*/ 369847 w 1609399"/>
              <a:gd name="connsiteY4" fmla="*/ 197739 h 253072"/>
              <a:gd name="connsiteX5" fmla="*/ 473026 w 1609399"/>
              <a:gd name="connsiteY5" fmla="*/ 34178 h 253072"/>
              <a:gd name="connsiteX6" fmla="*/ 556129 w 1609399"/>
              <a:gd name="connsiteY6" fmla="*/ 1319 h 253072"/>
              <a:gd name="connsiteX7" fmla="*/ 629720 w 1609399"/>
              <a:gd name="connsiteY7" fmla="*/ 43653 h 253072"/>
              <a:gd name="connsiteX8" fmla="*/ 709495 w 1609399"/>
              <a:gd name="connsiteY8" fmla="*/ 191018 h 253072"/>
              <a:gd name="connsiteX9" fmla="*/ 817154 w 1609399"/>
              <a:gd name="connsiteY9" fmla="*/ 247646 h 253072"/>
              <a:gd name="connsiteX10" fmla="*/ 917570 w 1609399"/>
              <a:gd name="connsiteY10" fmla="*/ 174558 h 253072"/>
              <a:gd name="connsiteX11" fmla="*/ 992773 w 1609399"/>
              <a:gd name="connsiteY11" fmla="*/ 39130 h 253072"/>
              <a:gd name="connsiteX12" fmla="*/ 1077904 w 1609399"/>
              <a:gd name="connsiteY12" fmla="*/ 28 h 253072"/>
              <a:gd name="connsiteX13" fmla="*/ 1161234 w 1609399"/>
              <a:gd name="connsiteY13" fmla="*/ 43081 h 253072"/>
              <a:gd name="connsiteX14" fmla="*/ 1269057 w 1609399"/>
              <a:gd name="connsiteY14" fmla="*/ 197386 h 253072"/>
              <a:gd name="connsiteX15" fmla="*/ 1356415 w 1609399"/>
              <a:gd name="connsiteY15" fmla="*/ 252304 h 253072"/>
              <a:gd name="connsiteX16" fmla="*/ 1444480 w 1609399"/>
              <a:gd name="connsiteY16" fmla="*/ 163803 h 253072"/>
              <a:gd name="connsiteX17" fmla="*/ 1533852 w 1609399"/>
              <a:gd name="connsiteY17" fmla="*/ 26208 h 253072"/>
              <a:gd name="connsiteX18" fmla="*/ 1609399 w 1609399"/>
              <a:gd name="connsiteY18" fmla="*/ 1497 h 253072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46555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8625 h 253698"/>
              <a:gd name="connsiteX1" fmla="*/ 98203 w 1609399"/>
              <a:gd name="connsiteY1" fmla="*/ 36166 h 253698"/>
              <a:gd name="connsiteX2" fmla="*/ 201480 w 1609399"/>
              <a:gd name="connsiteY2" fmla="*/ 200652 h 253698"/>
              <a:gd name="connsiteX3" fmla="*/ 282002 w 1609399"/>
              <a:gd name="connsiteY3" fmla="*/ 244521 h 253698"/>
              <a:gd name="connsiteX4" fmla="*/ 369847 w 1609399"/>
              <a:gd name="connsiteY4" fmla="*/ 198444 h 253698"/>
              <a:gd name="connsiteX5" fmla="*/ 473026 w 1609399"/>
              <a:gd name="connsiteY5" fmla="*/ 34883 h 253698"/>
              <a:gd name="connsiteX6" fmla="*/ 556129 w 1609399"/>
              <a:gd name="connsiteY6" fmla="*/ 2024 h 253698"/>
              <a:gd name="connsiteX7" fmla="*/ 629720 w 1609399"/>
              <a:gd name="connsiteY7" fmla="*/ 44358 h 253698"/>
              <a:gd name="connsiteX8" fmla="*/ 709495 w 1609399"/>
              <a:gd name="connsiteY8" fmla="*/ 191723 h 253698"/>
              <a:gd name="connsiteX9" fmla="*/ 817154 w 1609399"/>
              <a:gd name="connsiteY9" fmla="*/ 248351 h 253698"/>
              <a:gd name="connsiteX10" fmla="*/ 911433 w 1609399"/>
              <a:gd name="connsiteY10" fmla="*/ 167081 h 253698"/>
              <a:gd name="connsiteX11" fmla="*/ 992773 w 1609399"/>
              <a:gd name="connsiteY11" fmla="*/ 39835 h 253698"/>
              <a:gd name="connsiteX12" fmla="*/ 1077904 w 1609399"/>
              <a:gd name="connsiteY12" fmla="*/ 733 h 253698"/>
              <a:gd name="connsiteX13" fmla="*/ 1167370 w 1609399"/>
              <a:gd name="connsiteY13" fmla="*/ 66288 h 253698"/>
              <a:gd name="connsiteX14" fmla="*/ 1246555 w 1609399"/>
              <a:gd name="connsiteY14" fmla="*/ 198091 h 253698"/>
              <a:gd name="connsiteX15" fmla="*/ 1356415 w 1609399"/>
              <a:gd name="connsiteY15" fmla="*/ 253009 h 253698"/>
              <a:gd name="connsiteX16" fmla="*/ 1444480 w 1609399"/>
              <a:gd name="connsiteY16" fmla="*/ 164508 h 253698"/>
              <a:gd name="connsiteX17" fmla="*/ 1533852 w 1609399"/>
              <a:gd name="connsiteY17" fmla="*/ 26913 h 253698"/>
              <a:gd name="connsiteX18" fmla="*/ 1609399 w 1609399"/>
              <a:gd name="connsiteY18" fmla="*/ 2202 h 25369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6415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52209"/>
              <a:gd name="connsiteX1" fmla="*/ 98203 w 1609399"/>
              <a:gd name="connsiteY1" fmla="*/ 34538 h 252209"/>
              <a:gd name="connsiteX2" fmla="*/ 201480 w 1609399"/>
              <a:gd name="connsiteY2" fmla="*/ 199024 h 252209"/>
              <a:gd name="connsiteX3" fmla="*/ 282002 w 1609399"/>
              <a:gd name="connsiteY3" fmla="*/ 242893 h 252209"/>
              <a:gd name="connsiteX4" fmla="*/ 369847 w 1609399"/>
              <a:gd name="connsiteY4" fmla="*/ 196816 h 252209"/>
              <a:gd name="connsiteX5" fmla="*/ 473026 w 1609399"/>
              <a:gd name="connsiteY5" fmla="*/ 33255 h 252209"/>
              <a:gd name="connsiteX6" fmla="*/ 556129 w 1609399"/>
              <a:gd name="connsiteY6" fmla="*/ 396 h 252209"/>
              <a:gd name="connsiteX7" fmla="*/ 629720 w 1609399"/>
              <a:gd name="connsiteY7" fmla="*/ 42730 h 252209"/>
              <a:gd name="connsiteX8" fmla="*/ 709495 w 1609399"/>
              <a:gd name="connsiteY8" fmla="*/ 190095 h 252209"/>
              <a:gd name="connsiteX9" fmla="*/ 817154 w 1609399"/>
              <a:gd name="connsiteY9" fmla="*/ 246723 h 252209"/>
              <a:gd name="connsiteX10" fmla="*/ 911433 w 1609399"/>
              <a:gd name="connsiteY10" fmla="*/ 165453 h 252209"/>
              <a:gd name="connsiteX11" fmla="*/ 992773 w 1609399"/>
              <a:gd name="connsiteY11" fmla="*/ 38207 h 252209"/>
              <a:gd name="connsiteX12" fmla="*/ 1081995 w 1609399"/>
              <a:gd name="connsiteY12" fmla="*/ 7287 h 252209"/>
              <a:gd name="connsiteX13" fmla="*/ 1167370 w 1609399"/>
              <a:gd name="connsiteY13" fmla="*/ 64660 h 252209"/>
              <a:gd name="connsiteX14" fmla="*/ 1246555 w 1609399"/>
              <a:gd name="connsiteY14" fmla="*/ 196463 h 252209"/>
              <a:gd name="connsiteX15" fmla="*/ 1356415 w 1609399"/>
              <a:gd name="connsiteY15" fmla="*/ 251381 h 252209"/>
              <a:gd name="connsiteX16" fmla="*/ 1444480 w 1609399"/>
              <a:gd name="connsiteY16" fmla="*/ 162880 h 252209"/>
              <a:gd name="connsiteX17" fmla="*/ 1533852 w 1609399"/>
              <a:gd name="connsiteY17" fmla="*/ 25285 h 252209"/>
              <a:gd name="connsiteX18" fmla="*/ 1609399 w 1609399"/>
              <a:gd name="connsiteY18" fmla="*/ 574 h 252209"/>
              <a:gd name="connsiteX0" fmla="*/ 0 w 1609399"/>
              <a:gd name="connsiteY0" fmla="*/ 6997 h 252838"/>
              <a:gd name="connsiteX1" fmla="*/ 98203 w 1609399"/>
              <a:gd name="connsiteY1" fmla="*/ 34538 h 252838"/>
              <a:gd name="connsiteX2" fmla="*/ 201480 w 1609399"/>
              <a:gd name="connsiteY2" fmla="*/ 199024 h 252838"/>
              <a:gd name="connsiteX3" fmla="*/ 282002 w 1609399"/>
              <a:gd name="connsiteY3" fmla="*/ 242893 h 252838"/>
              <a:gd name="connsiteX4" fmla="*/ 369847 w 1609399"/>
              <a:gd name="connsiteY4" fmla="*/ 196816 h 252838"/>
              <a:gd name="connsiteX5" fmla="*/ 473026 w 1609399"/>
              <a:gd name="connsiteY5" fmla="*/ 33255 h 252838"/>
              <a:gd name="connsiteX6" fmla="*/ 556129 w 1609399"/>
              <a:gd name="connsiteY6" fmla="*/ 396 h 252838"/>
              <a:gd name="connsiteX7" fmla="*/ 629720 w 1609399"/>
              <a:gd name="connsiteY7" fmla="*/ 42730 h 252838"/>
              <a:gd name="connsiteX8" fmla="*/ 709495 w 1609399"/>
              <a:gd name="connsiteY8" fmla="*/ 190095 h 252838"/>
              <a:gd name="connsiteX9" fmla="*/ 817154 w 1609399"/>
              <a:gd name="connsiteY9" fmla="*/ 246723 h 252838"/>
              <a:gd name="connsiteX10" fmla="*/ 911433 w 1609399"/>
              <a:gd name="connsiteY10" fmla="*/ 165453 h 252838"/>
              <a:gd name="connsiteX11" fmla="*/ 992773 w 1609399"/>
              <a:gd name="connsiteY11" fmla="*/ 38207 h 252838"/>
              <a:gd name="connsiteX12" fmla="*/ 1081995 w 1609399"/>
              <a:gd name="connsiteY12" fmla="*/ 7287 h 252838"/>
              <a:gd name="connsiteX13" fmla="*/ 1167370 w 1609399"/>
              <a:gd name="connsiteY13" fmla="*/ 64660 h 252838"/>
              <a:gd name="connsiteX14" fmla="*/ 1246555 w 1609399"/>
              <a:gd name="connsiteY14" fmla="*/ 196463 h 252838"/>
              <a:gd name="connsiteX15" fmla="*/ 1356415 w 1609399"/>
              <a:gd name="connsiteY15" fmla="*/ 251381 h 252838"/>
              <a:gd name="connsiteX16" fmla="*/ 1444480 w 1609399"/>
              <a:gd name="connsiteY16" fmla="*/ 162880 h 252838"/>
              <a:gd name="connsiteX17" fmla="*/ 1533852 w 1609399"/>
              <a:gd name="connsiteY17" fmla="*/ 25285 h 252838"/>
              <a:gd name="connsiteX18" fmla="*/ 1609399 w 1609399"/>
              <a:gd name="connsiteY18" fmla="*/ 574 h 25283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0278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48052"/>
              <a:gd name="connsiteX1" fmla="*/ 98203 w 1609399"/>
              <a:gd name="connsiteY1" fmla="*/ 34538 h 248052"/>
              <a:gd name="connsiteX2" fmla="*/ 201480 w 1609399"/>
              <a:gd name="connsiteY2" fmla="*/ 199024 h 248052"/>
              <a:gd name="connsiteX3" fmla="*/ 282002 w 1609399"/>
              <a:gd name="connsiteY3" fmla="*/ 242893 h 248052"/>
              <a:gd name="connsiteX4" fmla="*/ 369847 w 1609399"/>
              <a:gd name="connsiteY4" fmla="*/ 196816 h 248052"/>
              <a:gd name="connsiteX5" fmla="*/ 473026 w 1609399"/>
              <a:gd name="connsiteY5" fmla="*/ 33255 h 248052"/>
              <a:gd name="connsiteX6" fmla="*/ 556129 w 1609399"/>
              <a:gd name="connsiteY6" fmla="*/ 396 h 248052"/>
              <a:gd name="connsiteX7" fmla="*/ 629720 w 1609399"/>
              <a:gd name="connsiteY7" fmla="*/ 42730 h 248052"/>
              <a:gd name="connsiteX8" fmla="*/ 709495 w 1609399"/>
              <a:gd name="connsiteY8" fmla="*/ 190095 h 248052"/>
              <a:gd name="connsiteX9" fmla="*/ 817154 w 1609399"/>
              <a:gd name="connsiteY9" fmla="*/ 246723 h 248052"/>
              <a:gd name="connsiteX10" fmla="*/ 911433 w 1609399"/>
              <a:gd name="connsiteY10" fmla="*/ 165453 h 248052"/>
              <a:gd name="connsiteX11" fmla="*/ 992773 w 1609399"/>
              <a:gd name="connsiteY11" fmla="*/ 38207 h 248052"/>
              <a:gd name="connsiteX12" fmla="*/ 1081995 w 1609399"/>
              <a:gd name="connsiteY12" fmla="*/ 7287 h 248052"/>
              <a:gd name="connsiteX13" fmla="*/ 1167370 w 1609399"/>
              <a:gd name="connsiteY13" fmla="*/ 64660 h 248052"/>
              <a:gd name="connsiteX14" fmla="*/ 1246555 w 1609399"/>
              <a:gd name="connsiteY14" fmla="*/ 196463 h 248052"/>
              <a:gd name="connsiteX15" fmla="*/ 1340049 w 1609399"/>
              <a:gd name="connsiteY15" fmla="*/ 247289 h 248052"/>
              <a:gd name="connsiteX16" fmla="*/ 1444480 w 1609399"/>
              <a:gd name="connsiteY16" fmla="*/ 162880 h 248052"/>
              <a:gd name="connsiteX17" fmla="*/ 1533852 w 1609399"/>
              <a:gd name="connsiteY17" fmla="*/ 25285 h 248052"/>
              <a:gd name="connsiteX18" fmla="*/ 1609399 w 1609399"/>
              <a:gd name="connsiteY18" fmla="*/ 574 h 248052"/>
              <a:gd name="connsiteX0" fmla="*/ 0 w 1609399"/>
              <a:gd name="connsiteY0" fmla="*/ 6997 h 247852"/>
              <a:gd name="connsiteX1" fmla="*/ 98203 w 1609399"/>
              <a:gd name="connsiteY1" fmla="*/ 34538 h 247852"/>
              <a:gd name="connsiteX2" fmla="*/ 201480 w 1609399"/>
              <a:gd name="connsiteY2" fmla="*/ 199024 h 247852"/>
              <a:gd name="connsiteX3" fmla="*/ 282002 w 1609399"/>
              <a:gd name="connsiteY3" fmla="*/ 242893 h 247852"/>
              <a:gd name="connsiteX4" fmla="*/ 369847 w 1609399"/>
              <a:gd name="connsiteY4" fmla="*/ 196816 h 247852"/>
              <a:gd name="connsiteX5" fmla="*/ 473026 w 1609399"/>
              <a:gd name="connsiteY5" fmla="*/ 33255 h 247852"/>
              <a:gd name="connsiteX6" fmla="*/ 556129 w 1609399"/>
              <a:gd name="connsiteY6" fmla="*/ 396 h 247852"/>
              <a:gd name="connsiteX7" fmla="*/ 629720 w 1609399"/>
              <a:gd name="connsiteY7" fmla="*/ 42730 h 247852"/>
              <a:gd name="connsiteX8" fmla="*/ 709495 w 1609399"/>
              <a:gd name="connsiteY8" fmla="*/ 190095 h 247852"/>
              <a:gd name="connsiteX9" fmla="*/ 817154 w 1609399"/>
              <a:gd name="connsiteY9" fmla="*/ 246723 h 247852"/>
              <a:gd name="connsiteX10" fmla="*/ 911433 w 1609399"/>
              <a:gd name="connsiteY10" fmla="*/ 165453 h 247852"/>
              <a:gd name="connsiteX11" fmla="*/ 992773 w 1609399"/>
              <a:gd name="connsiteY11" fmla="*/ 38207 h 247852"/>
              <a:gd name="connsiteX12" fmla="*/ 1081995 w 1609399"/>
              <a:gd name="connsiteY12" fmla="*/ 7287 h 247852"/>
              <a:gd name="connsiteX13" fmla="*/ 1167370 w 1609399"/>
              <a:gd name="connsiteY13" fmla="*/ 64660 h 247852"/>
              <a:gd name="connsiteX14" fmla="*/ 1246555 w 1609399"/>
              <a:gd name="connsiteY14" fmla="*/ 196463 h 247852"/>
              <a:gd name="connsiteX15" fmla="*/ 1340049 w 1609399"/>
              <a:gd name="connsiteY15" fmla="*/ 247289 h 247852"/>
              <a:gd name="connsiteX16" fmla="*/ 1444480 w 1609399"/>
              <a:gd name="connsiteY16" fmla="*/ 162880 h 247852"/>
              <a:gd name="connsiteX17" fmla="*/ 1533852 w 1609399"/>
              <a:gd name="connsiteY17" fmla="*/ 25285 h 247852"/>
              <a:gd name="connsiteX18" fmla="*/ 1609399 w 1609399"/>
              <a:gd name="connsiteY18" fmla="*/ 574 h 247852"/>
              <a:gd name="connsiteX0" fmla="*/ 0 w 1609399"/>
              <a:gd name="connsiteY0" fmla="*/ 6997 h 247385"/>
              <a:gd name="connsiteX1" fmla="*/ 98203 w 1609399"/>
              <a:gd name="connsiteY1" fmla="*/ 34538 h 247385"/>
              <a:gd name="connsiteX2" fmla="*/ 201480 w 1609399"/>
              <a:gd name="connsiteY2" fmla="*/ 199024 h 247385"/>
              <a:gd name="connsiteX3" fmla="*/ 282002 w 1609399"/>
              <a:gd name="connsiteY3" fmla="*/ 242893 h 247385"/>
              <a:gd name="connsiteX4" fmla="*/ 369847 w 1609399"/>
              <a:gd name="connsiteY4" fmla="*/ 196816 h 247385"/>
              <a:gd name="connsiteX5" fmla="*/ 473026 w 1609399"/>
              <a:gd name="connsiteY5" fmla="*/ 33255 h 247385"/>
              <a:gd name="connsiteX6" fmla="*/ 556129 w 1609399"/>
              <a:gd name="connsiteY6" fmla="*/ 396 h 247385"/>
              <a:gd name="connsiteX7" fmla="*/ 629720 w 1609399"/>
              <a:gd name="connsiteY7" fmla="*/ 42730 h 247385"/>
              <a:gd name="connsiteX8" fmla="*/ 709495 w 1609399"/>
              <a:gd name="connsiteY8" fmla="*/ 190095 h 247385"/>
              <a:gd name="connsiteX9" fmla="*/ 817154 w 1609399"/>
              <a:gd name="connsiteY9" fmla="*/ 246723 h 247385"/>
              <a:gd name="connsiteX10" fmla="*/ 911433 w 1609399"/>
              <a:gd name="connsiteY10" fmla="*/ 165453 h 247385"/>
              <a:gd name="connsiteX11" fmla="*/ 992773 w 1609399"/>
              <a:gd name="connsiteY11" fmla="*/ 38207 h 247385"/>
              <a:gd name="connsiteX12" fmla="*/ 1081995 w 1609399"/>
              <a:gd name="connsiteY12" fmla="*/ 7287 h 247385"/>
              <a:gd name="connsiteX13" fmla="*/ 1167370 w 1609399"/>
              <a:gd name="connsiteY13" fmla="*/ 64660 h 247385"/>
              <a:gd name="connsiteX14" fmla="*/ 1246555 w 1609399"/>
              <a:gd name="connsiteY14" fmla="*/ 196463 h 247385"/>
              <a:gd name="connsiteX15" fmla="*/ 1340049 w 1609399"/>
              <a:gd name="connsiteY15" fmla="*/ 247289 h 247385"/>
              <a:gd name="connsiteX16" fmla="*/ 1444480 w 1609399"/>
              <a:gd name="connsiteY16" fmla="*/ 162880 h 247385"/>
              <a:gd name="connsiteX17" fmla="*/ 1533852 w 1609399"/>
              <a:gd name="connsiteY17" fmla="*/ 25285 h 247385"/>
              <a:gd name="connsiteX18" fmla="*/ 1609399 w 1609399"/>
              <a:gd name="connsiteY18" fmla="*/ 574 h 247385"/>
              <a:gd name="connsiteX0" fmla="*/ 0 w 1609399"/>
              <a:gd name="connsiteY0" fmla="*/ 6997 h 247639"/>
              <a:gd name="connsiteX1" fmla="*/ 98203 w 1609399"/>
              <a:gd name="connsiteY1" fmla="*/ 34538 h 247639"/>
              <a:gd name="connsiteX2" fmla="*/ 201480 w 1609399"/>
              <a:gd name="connsiteY2" fmla="*/ 199024 h 247639"/>
              <a:gd name="connsiteX3" fmla="*/ 282002 w 1609399"/>
              <a:gd name="connsiteY3" fmla="*/ 242893 h 247639"/>
              <a:gd name="connsiteX4" fmla="*/ 369847 w 1609399"/>
              <a:gd name="connsiteY4" fmla="*/ 196816 h 247639"/>
              <a:gd name="connsiteX5" fmla="*/ 473026 w 1609399"/>
              <a:gd name="connsiteY5" fmla="*/ 33255 h 247639"/>
              <a:gd name="connsiteX6" fmla="*/ 556129 w 1609399"/>
              <a:gd name="connsiteY6" fmla="*/ 396 h 247639"/>
              <a:gd name="connsiteX7" fmla="*/ 629720 w 1609399"/>
              <a:gd name="connsiteY7" fmla="*/ 42730 h 247639"/>
              <a:gd name="connsiteX8" fmla="*/ 709495 w 1609399"/>
              <a:gd name="connsiteY8" fmla="*/ 190095 h 247639"/>
              <a:gd name="connsiteX9" fmla="*/ 817154 w 1609399"/>
              <a:gd name="connsiteY9" fmla="*/ 246723 h 247639"/>
              <a:gd name="connsiteX10" fmla="*/ 911433 w 1609399"/>
              <a:gd name="connsiteY10" fmla="*/ 165453 h 247639"/>
              <a:gd name="connsiteX11" fmla="*/ 992773 w 1609399"/>
              <a:gd name="connsiteY11" fmla="*/ 38207 h 247639"/>
              <a:gd name="connsiteX12" fmla="*/ 1081995 w 1609399"/>
              <a:gd name="connsiteY12" fmla="*/ 7287 h 247639"/>
              <a:gd name="connsiteX13" fmla="*/ 1167370 w 1609399"/>
              <a:gd name="connsiteY13" fmla="*/ 64660 h 247639"/>
              <a:gd name="connsiteX14" fmla="*/ 1246555 w 1609399"/>
              <a:gd name="connsiteY14" fmla="*/ 196463 h 247639"/>
              <a:gd name="connsiteX15" fmla="*/ 1340049 w 1609399"/>
              <a:gd name="connsiteY15" fmla="*/ 247289 h 247639"/>
              <a:gd name="connsiteX16" fmla="*/ 1428115 w 1609399"/>
              <a:gd name="connsiteY16" fmla="*/ 175154 h 247639"/>
              <a:gd name="connsiteX17" fmla="*/ 1533852 w 1609399"/>
              <a:gd name="connsiteY17" fmla="*/ 25285 h 247639"/>
              <a:gd name="connsiteX18" fmla="*/ 1609399 w 1609399"/>
              <a:gd name="connsiteY18" fmla="*/ 574 h 247639"/>
              <a:gd name="connsiteX0" fmla="*/ 0 w 1609399"/>
              <a:gd name="connsiteY0" fmla="*/ 6997 h 247334"/>
              <a:gd name="connsiteX1" fmla="*/ 98203 w 1609399"/>
              <a:gd name="connsiteY1" fmla="*/ 34538 h 247334"/>
              <a:gd name="connsiteX2" fmla="*/ 201480 w 1609399"/>
              <a:gd name="connsiteY2" fmla="*/ 199024 h 247334"/>
              <a:gd name="connsiteX3" fmla="*/ 282002 w 1609399"/>
              <a:gd name="connsiteY3" fmla="*/ 242893 h 247334"/>
              <a:gd name="connsiteX4" fmla="*/ 369847 w 1609399"/>
              <a:gd name="connsiteY4" fmla="*/ 196816 h 247334"/>
              <a:gd name="connsiteX5" fmla="*/ 473026 w 1609399"/>
              <a:gd name="connsiteY5" fmla="*/ 33255 h 247334"/>
              <a:gd name="connsiteX6" fmla="*/ 556129 w 1609399"/>
              <a:gd name="connsiteY6" fmla="*/ 396 h 247334"/>
              <a:gd name="connsiteX7" fmla="*/ 629720 w 1609399"/>
              <a:gd name="connsiteY7" fmla="*/ 42730 h 247334"/>
              <a:gd name="connsiteX8" fmla="*/ 709495 w 1609399"/>
              <a:gd name="connsiteY8" fmla="*/ 190095 h 247334"/>
              <a:gd name="connsiteX9" fmla="*/ 817154 w 1609399"/>
              <a:gd name="connsiteY9" fmla="*/ 246723 h 247334"/>
              <a:gd name="connsiteX10" fmla="*/ 911433 w 1609399"/>
              <a:gd name="connsiteY10" fmla="*/ 165453 h 247334"/>
              <a:gd name="connsiteX11" fmla="*/ 992773 w 1609399"/>
              <a:gd name="connsiteY11" fmla="*/ 38207 h 247334"/>
              <a:gd name="connsiteX12" fmla="*/ 1081995 w 1609399"/>
              <a:gd name="connsiteY12" fmla="*/ 7287 h 247334"/>
              <a:gd name="connsiteX13" fmla="*/ 1167370 w 1609399"/>
              <a:gd name="connsiteY13" fmla="*/ 64660 h 247334"/>
              <a:gd name="connsiteX14" fmla="*/ 1246555 w 1609399"/>
              <a:gd name="connsiteY14" fmla="*/ 196463 h 247334"/>
              <a:gd name="connsiteX15" fmla="*/ 1340049 w 1609399"/>
              <a:gd name="connsiteY15" fmla="*/ 247289 h 247334"/>
              <a:gd name="connsiteX16" fmla="*/ 1436297 w 1609399"/>
              <a:gd name="connsiteY16" fmla="*/ 189473 h 247334"/>
              <a:gd name="connsiteX17" fmla="*/ 1533852 w 1609399"/>
              <a:gd name="connsiteY17" fmla="*/ 25285 h 247334"/>
              <a:gd name="connsiteX18" fmla="*/ 1609399 w 1609399"/>
              <a:gd name="connsiteY18" fmla="*/ 574 h 247334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3263"/>
              <a:gd name="connsiteY0" fmla="*/ 10515 h 250997"/>
              <a:gd name="connsiteX1" fmla="*/ 98203 w 1603263"/>
              <a:gd name="connsiteY1" fmla="*/ 38056 h 250997"/>
              <a:gd name="connsiteX2" fmla="*/ 201480 w 1603263"/>
              <a:gd name="connsiteY2" fmla="*/ 202542 h 250997"/>
              <a:gd name="connsiteX3" fmla="*/ 282002 w 1603263"/>
              <a:gd name="connsiteY3" fmla="*/ 246411 h 250997"/>
              <a:gd name="connsiteX4" fmla="*/ 369847 w 1603263"/>
              <a:gd name="connsiteY4" fmla="*/ 200334 h 250997"/>
              <a:gd name="connsiteX5" fmla="*/ 473026 w 1603263"/>
              <a:gd name="connsiteY5" fmla="*/ 36773 h 250997"/>
              <a:gd name="connsiteX6" fmla="*/ 556129 w 1603263"/>
              <a:gd name="connsiteY6" fmla="*/ 3914 h 250997"/>
              <a:gd name="connsiteX7" fmla="*/ 629720 w 1603263"/>
              <a:gd name="connsiteY7" fmla="*/ 46248 h 250997"/>
              <a:gd name="connsiteX8" fmla="*/ 709495 w 1603263"/>
              <a:gd name="connsiteY8" fmla="*/ 193613 h 250997"/>
              <a:gd name="connsiteX9" fmla="*/ 817154 w 1603263"/>
              <a:gd name="connsiteY9" fmla="*/ 250241 h 250997"/>
              <a:gd name="connsiteX10" fmla="*/ 911433 w 1603263"/>
              <a:gd name="connsiteY10" fmla="*/ 168971 h 250997"/>
              <a:gd name="connsiteX11" fmla="*/ 992773 w 1603263"/>
              <a:gd name="connsiteY11" fmla="*/ 41725 h 250997"/>
              <a:gd name="connsiteX12" fmla="*/ 1081995 w 1603263"/>
              <a:gd name="connsiteY12" fmla="*/ 10805 h 250997"/>
              <a:gd name="connsiteX13" fmla="*/ 1167370 w 1603263"/>
              <a:gd name="connsiteY13" fmla="*/ 68178 h 250997"/>
              <a:gd name="connsiteX14" fmla="*/ 1246555 w 1603263"/>
              <a:gd name="connsiteY14" fmla="*/ 199981 h 250997"/>
              <a:gd name="connsiteX15" fmla="*/ 1340049 w 1603263"/>
              <a:gd name="connsiteY15" fmla="*/ 250807 h 250997"/>
              <a:gd name="connsiteX16" fmla="*/ 1438343 w 1603263"/>
              <a:gd name="connsiteY16" fmla="*/ 184808 h 250997"/>
              <a:gd name="connsiteX17" fmla="*/ 1533852 w 1603263"/>
              <a:gd name="connsiteY17" fmla="*/ 28803 h 250997"/>
              <a:gd name="connsiteX18" fmla="*/ 1603263 w 1603263"/>
              <a:gd name="connsiteY18" fmla="*/ 0 h 250997"/>
              <a:gd name="connsiteX0" fmla="*/ 0 w 1611445"/>
              <a:gd name="connsiteY0" fmla="*/ 6997 h 247479"/>
              <a:gd name="connsiteX1" fmla="*/ 98203 w 1611445"/>
              <a:gd name="connsiteY1" fmla="*/ 34538 h 247479"/>
              <a:gd name="connsiteX2" fmla="*/ 201480 w 1611445"/>
              <a:gd name="connsiteY2" fmla="*/ 199024 h 247479"/>
              <a:gd name="connsiteX3" fmla="*/ 282002 w 1611445"/>
              <a:gd name="connsiteY3" fmla="*/ 242893 h 247479"/>
              <a:gd name="connsiteX4" fmla="*/ 369847 w 1611445"/>
              <a:gd name="connsiteY4" fmla="*/ 196816 h 247479"/>
              <a:gd name="connsiteX5" fmla="*/ 473026 w 1611445"/>
              <a:gd name="connsiteY5" fmla="*/ 33255 h 247479"/>
              <a:gd name="connsiteX6" fmla="*/ 556129 w 1611445"/>
              <a:gd name="connsiteY6" fmla="*/ 396 h 247479"/>
              <a:gd name="connsiteX7" fmla="*/ 629720 w 1611445"/>
              <a:gd name="connsiteY7" fmla="*/ 42730 h 247479"/>
              <a:gd name="connsiteX8" fmla="*/ 709495 w 1611445"/>
              <a:gd name="connsiteY8" fmla="*/ 190095 h 247479"/>
              <a:gd name="connsiteX9" fmla="*/ 817154 w 1611445"/>
              <a:gd name="connsiteY9" fmla="*/ 246723 h 247479"/>
              <a:gd name="connsiteX10" fmla="*/ 911433 w 1611445"/>
              <a:gd name="connsiteY10" fmla="*/ 165453 h 247479"/>
              <a:gd name="connsiteX11" fmla="*/ 992773 w 1611445"/>
              <a:gd name="connsiteY11" fmla="*/ 38207 h 247479"/>
              <a:gd name="connsiteX12" fmla="*/ 1081995 w 1611445"/>
              <a:gd name="connsiteY12" fmla="*/ 7287 h 247479"/>
              <a:gd name="connsiteX13" fmla="*/ 1167370 w 1611445"/>
              <a:gd name="connsiteY13" fmla="*/ 64660 h 247479"/>
              <a:gd name="connsiteX14" fmla="*/ 1246555 w 1611445"/>
              <a:gd name="connsiteY14" fmla="*/ 196463 h 247479"/>
              <a:gd name="connsiteX15" fmla="*/ 1340049 w 1611445"/>
              <a:gd name="connsiteY15" fmla="*/ 247289 h 247479"/>
              <a:gd name="connsiteX16" fmla="*/ 1438343 w 1611445"/>
              <a:gd name="connsiteY16" fmla="*/ 181290 h 247479"/>
              <a:gd name="connsiteX17" fmla="*/ 1533852 w 1611445"/>
              <a:gd name="connsiteY17" fmla="*/ 25285 h 247479"/>
              <a:gd name="connsiteX18" fmla="*/ 1611445 w 1611445"/>
              <a:gd name="connsiteY18" fmla="*/ 12847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2893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42720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13490" h="247479">
                <a:moveTo>
                  <a:pt x="0" y="6997"/>
                </a:moveTo>
                <a:cubicBezTo>
                  <a:pt x="21336" y="2860"/>
                  <a:pt x="64623" y="9693"/>
                  <a:pt x="98203" y="42720"/>
                </a:cubicBezTo>
                <a:cubicBezTo>
                  <a:pt x="131783" y="75747"/>
                  <a:pt x="170847" y="171458"/>
                  <a:pt x="201480" y="205161"/>
                </a:cubicBezTo>
                <a:cubicBezTo>
                  <a:pt x="232113" y="238864"/>
                  <a:pt x="252236" y="243261"/>
                  <a:pt x="282002" y="244939"/>
                </a:cubicBezTo>
                <a:cubicBezTo>
                  <a:pt x="311768" y="246617"/>
                  <a:pt x="338010" y="232097"/>
                  <a:pt x="369847" y="196816"/>
                </a:cubicBezTo>
                <a:cubicBezTo>
                  <a:pt x="401684" y="161535"/>
                  <a:pt x="441979" y="65992"/>
                  <a:pt x="473026" y="33255"/>
                </a:cubicBezTo>
                <a:cubicBezTo>
                  <a:pt x="504073" y="518"/>
                  <a:pt x="530013" y="-1183"/>
                  <a:pt x="556129" y="396"/>
                </a:cubicBezTo>
                <a:cubicBezTo>
                  <a:pt x="582245" y="1975"/>
                  <a:pt x="601091" y="14182"/>
                  <a:pt x="629720" y="42730"/>
                </a:cubicBezTo>
                <a:cubicBezTo>
                  <a:pt x="659901" y="92659"/>
                  <a:pt x="678256" y="156096"/>
                  <a:pt x="709495" y="190095"/>
                </a:cubicBezTo>
                <a:cubicBezTo>
                  <a:pt x="740734" y="224094"/>
                  <a:pt x="783498" y="250830"/>
                  <a:pt x="817154" y="246723"/>
                </a:cubicBezTo>
                <a:cubicBezTo>
                  <a:pt x="850810" y="242616"/>
                  <a:pt x="878072" y="228845"/>
                  <a:pt x="911433" y="165453"/>
                </a:cubicBezTo>
                <a:cubicBezTo>
                  <a:pt x="944794" y="102061"/>
                  <a:pt x="964346" y="64568"/>
                  <a:pt x="992773" y="38207"/>
                </a:cubicBezTo>
                <a:cubicBezTo>
                  <a:pt x="1021200" y="11846"/>
                  <a:pt x="1052896" y="2878"/>
                  <a:pt x="1081995" y="7287"/>
                </a:cubicBezTo>
                <a:cubicBezTo>
                  <a:pt x="1111095" y="11696"/>
                  <a:pt x="1139943" y="33131"/>
                  <a:pt x="1167370" y="64660"/>
                </a:cubicBezTo>
                <a:cubicBezTo>
                  <a:pt x="1194797" y="96189"/>
                  <a:pt x="1217775" y="166025"/>
                  <a:pt x="1246555" y="196463"/>
                </a:cubicBezTo>
                <a:cubicBezTo>
                  <a:pt x="1275335" y="226901"/>
                  <a:pt x="1308084" y="249818"/>
                  <a:pt x="1340049" y="247289"/>
                </a:cubicBezTo>
                <a:cubicBezTo>
                  <a:pt x="1372014" y="244760"/>
                  <a:pt x="1414225" y="226473"/>
                  <a:pt x="1438343" y="181290"/>
                </a:cubicBezTo>
                <a:cubicBezTo>
                  <a:pt x="1462461" y="136107"/>
                  <a:pt x="1492046" y="80974"/>
                  <a:pt x="1533852" y="25285"/>
                </a:cubicBezTo>
                <a:cubicBezTo>
                  <a:pt x="1561338" y="-1766"/>
                  <a:pt x="1613490" y="2619"/>
                  <a:pt x="1613490" y="2619"/>
                </a:cubicBezTo>
              </a:path>
            </a:pathLst>
          </a:custGeom>
          <a:noFill/>
          <a:ln w="539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B3851DAF-004D-4D03-9AE1-A239C4060E95}"/>
              </a:ext>
            </a:extLst>
          </p:cNvPr>
          <p:cNvGrpSpPr/>
          <p:nvPr/>
        </p:nvGrpSpPr>
        <p:grpSpPr>
          <a:xfrm>
            <a:off x="1249601" y="614610"/>
            <a:ext cx="891816" cy="74686"/>
            <a:chOff x="1679905" y="722186"/>
            <a:chExt cx="891816" cy="7468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" name="Овал 1">
              <a:extLst>
                <a:ext uri="{FF2B5EF4-FFF2-40B4-BE49-F238E27FC236}">
                  <a16:creationId xmlns:a16="http://schemas.microsoft.com/office/drawing/2014/main" id="{DA171E1F-7043-47F3-9C62-76CEBFF6A04F}"/>
                </a:ext>
              </a:extLst>
            </p:cNvPr>
            <p:cNvSpPr/>
            <p:nvPr/>
          </p:nvSpPr>
          <p:spPr>
            <a:xfrm>
              <a:off x="1679905" y="722186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081D1483-8D75-4CF4-ABD6-55D85379FD62}"/>
                </a:ext>
              </a:extLst>
            </p:cNvPr>
            <p:cNvSpPr/>
            <p:nvPr/>
          </p:nvSpPr>
          <p:spPr>
            <a:xfrm>
              <a:off x="1953921" y="724814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Овал 66">
              <a:extLst>
                <a:ext uri="{FF2B5EF4-FFF2-40B4-BE49-F238E27FC236}">
                  <a16:creationId xmlns:a16="http://schemas.microsoft.com/office/drawing/2014/main" id="{4058F6CE-DB6C-461F-B968-BF82B64B690C}"/>
                </a:ext>
              </a:extLst>
            </p:cNvPr>
            <p:cNvSpPr/>
            <p:nvPr/>
          </p:nvSpPr>
          <p:spPr>
            <a:xfrm>
              <a:off x="2227937" y="726804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Овал 67">
              <a:extLst>
                <a:ext uri="{FF2B5EF4-FFF2-40B4-BE49-F238E27FC236}">
                  <a16:creationId xmlns:a16="http://schemas.microsoft.com/office/drawing/2014/main" id="{45061C54-7C14-41FE-BC27-0F9EB68184DA}"/>
                </a:ext>
              </a:extLst>
            </p:cNvPr>
            <p:cNvSpPr/>
            <p:nvPr/>
          </p:nvSpPr>
          <p:spPr>
            <a:xfrm>
              <a:off x="2501653" y="724177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" name="Овал 2">
            <a:extLst>
              <a:ext uri="{FF2B5EF4-FFF2-40B4-BE49-F238E27FC236}">
                <a16:creationId xmlns:a16="http://schemas.microsoft.com/office/drawing/2014/main" id="{67306392-7E81-400A-B5DB-635CB093CA92}"/>
              </a:ext>
            </a:extLst>
          </p:cNvPr>
          <p:cNvSpPr/>
          <p:nvPr/>
        </p:nvSpPr>
        <p:spPr>
          <a:xfrm>
            <a:off x="10385113" y="3192795"/>
            <a:ext cx="704606" cy="704606"/>
          </a:xfrm>
          <a:prstGeom prst="ellipse">
            <a:avLst/>
          </a:prstGeom>
          <a:gradFill>
            <a:gsLst>
              <a:gs pos="16000">
                <a:srgbClr val="9B0DE6"/>
              </a:gs>
              <a:gs pos="100000">
                <a:srgbClr val="2E98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1" name="Овал 70">
            <a:extLst>
              <a:ext uri="{FF2B5EF4-FFF2-40B4-BE49-F238E27FC236}">
                <a16:creationId xmlns:a16="http://schemas.microsoft.com/office/drawing/2014/main" id="{5C542EFE-A5E3-4FA7-AAE8-8BC12E8B0052}"/>
              </a:ext>
            </a:extLst>
          </p:cNvPr>
          <p:cNvSpPr/>
          <p:nvPr/>
        </p:nvSpPr>
        <p:spPr>
          <a:xfrm>
            <a:off x="10111920" y="6411457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2" name="Овал 71">
            <a:extLst>
              <a:ext uri="{FF2B5EF4-FFF2-40B4-BE49-F238E27FC236}">
                <a16:creationId xmlns:a16="http://schemas.microsoft.com/office/drawing/2014/main" id="{C791413D-7AF9-4F9D-ACB5-31D06F64FC49}"/>
              </a:ext>
            </a:extLst>
          </p:cNvPr>
          <p:cNvSpPr/>
          <p:nvPr/>
        </p:nvSpPr>
        <p:spPr>
          <a:xfrm>
            <a:off x="10385636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Овал 104">
            <a:extLst>
              <a:ext uri="{FF2B5EF4-FFF2-40B4-BE49-F238E27FC236}">
                <a16:creationId xmlns:a16="http://schemas.microsoft.com/office/drawing/2014/main" id="{504A0780-6C6A-4BE8-B13F-7E7B6CFE42D7}"/>
              </a:ext>
            </a:extLst>
          </p:cNvPr>
          <p:cNvSpPr/>
          <p:nvPr/>
        </p:nvSpPr>
        <p:spPr>
          <a:xfrm>
            <a:off x="9834985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Овал 105">
            <a:extLst>
              <a:ext uri="{FF2B5EF4-FFF2-40B4-BE49-F238E27FC236}">
                <a16:creationId xmlns:a16="http://schemas.microsoft.com/office/drawing/2014/main" id="{0E68EFFA-F4D2-43DF-B24D-D64915885CFB}"/>
              </a:ext>
            </a:extLst>
          </p:cNvPr>
          <p:cNvSpPr/>
          <p:nvPr/>
        </p:nvSpPr>
        <p:spPr>
          <a:xfrm>
            <a:off x="9563071" y="6412640"/>
            <a:ext cx="70068" cy="70068"/>
          </a:xfrm>
          <a:prstGeom prst="ellipse">
            <a:avLst/>
          </a:prstGeom>
          <a:solidFill>
            <a:srgbClr val="F625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BADC510-57AF-4113-A1C7-6A1DCAC3ED79}"/>
              </a:ext>
            </a:extLst>
          </p:cNvPr>
          <p:cNvGrpSpPr/>
          <p:nvPr/>
        </p:nvGrpSpPr>
        <p:grpSpPr>
          <a:xfrm>
            <a:off x="10385634" y="4534021"/>
            <a:ext cx="229923" cy="728604"/>
            <a:chOff x="10385634" y="4534021"/>
            <a:chExt cx="229923" cy="728604"/>
          </a:xfrm>
        </p:grpSpPr>
        <p:sp>
          <p:nvSpPr>
            <p:cNvPr id="69" name="Овал 68">
              <a:extLst>
                <a:ext uri="{FF2B5EF4-FFF2-40B4-BE49-F238E27FC236}">
                  <a16:creationId xmlns:a16="http://schemas.microsoft.com/office/drawing/2014/main" id="{C8F8B0AB-E44C-492E-A400-B1D3543DB33E}"/>
                </a:ext>
              </a:extLst>
            </p:cNvPr>
            <p:cNvSpPr/>
            <p:nvPr/>
          </p:nvSpPr>
          <p:spPr>
            <a:xfrm>
              <a:off x="10385634" y="4534021"/>
              <a:ext cx="228018" cy="228018"/>
            </a:xfrm>
            <a:prstGeom prst="ellipse">
              <a:avLst/>
            </a:prstGeom>
            <a:gradFill>
              <a:gsLst>
                <a:gs pos="5000">
                  <a:srgbClr val="9B0DE6"/>
                </a:gs>
                <a:gs pos="100000">
                  <a:srgbClr val="6F3AE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3" name="Овал 72">
              <a:extLst>
                <a:ext uri="{FF2B5EF4-FFF2-40B4-BE49-F238E27FC236}">
                  <a16:creationId xmlns:a16="http://schemas.microsoft.com/office/drawing/2014/main" id="{DBB80D09-5764-4C0C-8657-43DE4A2B2461}"/>
                </a:ext>
              </a:extLst>
            </p:cNvPr>
            <p:cNvSpPr/>
            <p:nvPr/>
          </p:nvSpPr>
          <p:spPr>
            <a:xfrm>
              <a:off x="10387539" y="5034607"/>
              <a:ext cx="228018" cy="228018"/>
            </a:xfrm>
            <a:prstGeom prst="ellipse">
              <a:avLst/>
            </a:prstGeom>
            <a:gradFill>
              <a:gsLst>
                <a:gs pos="5000">
                  <a:srgbClr val="9B0DE6"/>
                </a:gs>
                <a:gs pos="100000">
                  <a:srgbClr val="6F3AE4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3" name="Группа 252">
            <a:extLst>
              <a:ext uri="{FF2B5EF4-FFF2-40B4-BE49-F238E27FC236}">
                <a16:creationId xmlns:a16="http://schemas.microsoft.com/office/drawing/2014/main" id="{3120C320-0A21-452E-B481-ABB098CE4DAE}"/>
              </a:ext>
            </a:extLst>
          </p:cNvPr>
          <p:cNvGrpSpPr/>
          <p:nvPr/>
        </p:nvGrpSpPr>
        <p:grpSpPr>
          <a:xfrm>
            <a:off x="1187019" y="5109297"/>
            <a:ext cx="1996842" cy="932281"/>
            <a:chOff x="1617323" y="5553048"/>
            <a:chExt cx="1996842" cy="932281"/>
          </a:xfrm>
          <a:solidFill>
            <a:srgbClr val="66FFFF"/>
          </a:solidFill>
        </p:grpSpPr>
        <p:sp>
          <p:nvSpPr>
            <p:cNvPr id="182" name="Овал 181">
              <a:extLst>
                <a:ext uri="{FF2B5EF4-FFF2-40B4-BE49-F238E27FC236}">
                  <a16:creationId xmlns:a16="http://schemas.microsoft.com/office/drawing/2014/main" id="{876E633A-E683-44B9-8ACA-DC703D3B81A3}"/>
                </a:ext>
              </a:extLst>
            </p:cNvPr>
            <p:cNvSpPr/>
            <p:nvPr/>
          </p:nvSpPr>
          <p:spPr>
            <a:xfrm rot="5400000">
              <a:off x="3542165" y="555558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3" name="Овал 182">
              <a:extLst>
                <a:ext uri="{FF2B5EF4-FFF2-40B4-BE49-F238E27FC236}">
                  <a16:creationId xmlns:a16="http://schemas.microsoft.com/office/drawing/2014/main" id="{6EE723EF-D6B2-4915-AA78-0793A79EB769}"/>
                </a:ext>
              </a:extLst>
            </p:cNvPr>
            <p:cNvSpPr/>
            <p:nvPr/>
          </p:nvSpPr>
          <p:spPr>
            <a:xfrm rot="5400000">
              <a:off x="3540895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4" name="Овал 183">
              <a:extLst>
                <a:ext uri="{FF2B5EF4-FFF2-40B4-BE49-F238E27FC236}">
                  <a16:creationId xmlns:a16="http://schemas.microsoft.com/office/drawing/2014/main" id="{2D96CF6F-20AB-41B2-A600-006A415868E2}"/>
                </a:ext>
              </a:extLst>
            </p:cNvPr>
            <p:cNvSpPr/>
            <p:nvPr/>
          </p:nvSpPr>
          <p:spPr>
            <a:xfrm rot="5400000">
              <a:off x="3540895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5" name="Овал 184">
              <a:extLst>
                <a:ext uri="{FF2B5EF4-FFF2-40B4-BE49-F238E27FC236}">
                  <a16:creationId xmlns:a16="http://schemas.microsoft.com/office/drawing/2014/main" id="{C3488F38-0306-4000-A96E-F1BDB9A38214}"/>
                </a:ext>
              </a:extLst>
            </p:cNvPr>
            <p:cNvSpPr/>
            <p:nvPr/>
          </p:nvSpPr>
          <p:spPr>
            <a:xfrm rot="5400000">
              <a:off x="3538990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6" name="Овал 185">
              <a:extLst>
                <a:ext uri="{FF2B5EF4-FFF2-40B4-BE49-F238E27FC236}">
                  <a16:creationId xmlns:a16="http://schemas.microsoft.com/office/drawing/2014/main" id="{B1199018-F46D-4541-9071-F1BD8E0F804D}"/>
                </a:ext>
              </a:extLst>
            </p:cNvPr>
            <p:cNvSpPr/>
            <p:nvPr/>
          </p:nvSpPr>
          <p:spPr>
            <a:xfrm rot="5400000">
              <a:off x="3264879" y="5554953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7" name="Овал 186">
              <a:extLst>
                <a:ext uri="{FF2B5EF4-FFF2-40B4-BE49-F238E27FC236}">
                  <a16:creationId xmlns:a16="http://schemas.microsoft.com/office/drawing/2014/main" id="{B7FBDE2E-706A-4A9B-A67A-87A00DF01FB3}"/>
                </a:ext>
              </a:extLst>
            </p:cNvPr>
            <p:cNvSpPr/>
            <p:nvPr/>
          </p:nvSpPr>
          <p:spPr>
            <a:xfrm rot="5400000">
              <a:off x="3265514" y="58396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8" name="Овал 187">
              <a:extLst>
                <a:ext uri="{FF2B5EF4-FFF2-40B4-BE49-F238E27FC236}">
                  <a16:creationId xmlns:a16="http://schemas.microsoft.com/office/drawing/2014/main" id="{91702B73-3271-4A3C-BD14-CED48A917A6C}"/>
                </a:ext>
              </a:extLst>
            </p:cNvPr>
            <p:cNvSpPr/>
            <p:nvPr/>
          </p:nvSpPr>
          <p:spPr>
            <a:xfrm rot="5400000">
              <a:off x="3265514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9" name="Овал 188">
              <a:extLst>
                <a:ext uri="{FF2B5EF4-FFF2-40B4-BE49-F238E27FC236}">
                  <a16:creationId xmlns:a16="http://schemas.microsoft.com/office/drawing/2014/main" id="{11ABE080-CC9D-4F89-9893-FA2365EEA103}"/>
                </a:ext>
              </a:extLst>
            </p:cNvPr>
            <p:cNvSpPr/>
            <p:nvPr/>
          </p:nvSpPr>
          <p:spPr>
            <a:xfrm rot="5400000">
              <a:off x="3265515" y="641168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0" name="Овал 189">
              <a:extLst>
                <a:ext uri="{FF2B5EF4-FFF2-40B4-BE49-F238E27FC236}">
                  <a16:creationId xmlns:a16="http://schemas.microsoft.com/office/drawing/2014/main" id="{1166AEC4-E390-4B69-87E9-B6D2A7FB7465}"/>
                </a:ext>
              </a:extLst>
            </p:cNvPr>
            <p:cNvSpPr/>
            <p:nvPr/>
          </p:nvSpPr>
          <p:spPr>
            <a:xfrm rot="5400000">
              <a:off x="299140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1" name="Овал 190">
              <a:extLst>
                <a:ext uri="{FF2B5EF4-FFF2-40B4-BE49-F238E27FC236}">
                  <a16:creationId xmlns:a16="http://schemas.microsoft.com/office/drawing/2014/main" id="{34AC1C0D-2088-4DE9-9E14-7ABB7DB06E39}"/>
                </a:ext>
              </a:extLst>
            </p:cNvPr>
            <p:cNvSpPr/>
            <p:nvPr/>
          </p:nvSpPr>
          <p:spPr>
            <a:xfrm rot="5400000">
              <a:off x="2990133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2" name="Овал 191">
              <a:extLst>
                <a:ext uri="{FF2B5EF4-FFF2-40B4-BE49-F238E27FC236}">
                  <a16:creationId xmlns:a16="http://schemas.microsoft.com/office/drawing/2014/main" id="{08AA67E7-1A7F-4360-B5C8-8C59DCA17C3E}"/>
                </a:ext>
              </a:extLst>
            </p:cNvPr>
            <p:cNvSpPr/>
            <p:nvPr/>
          </p:nvSpPr>
          <p:spPr>
            <a:xfrm rot="5400000">
              <a:off x="2992038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3" name="Овал 192">
              <a:extLst>
                <a:ext uri="{FF2B5EF4-FFF2-40B4-BE49-F238E27FC236}">
                  <a16:creationId xmlns:a16="http://schemas.microsoft.com/office/drawing/2014/main" id="{0E93F186-A178-48A6-98E7-02D4078A61CF}"/>
                </a:ext>
              </a:extLst>
            </p:cNvPr>
            <p:cNvSpPr/>
            <p:nvPr/>
          </p:nvSpPr>
          <p:spPr>
            <a:xfrm rot="5400000">
              <a:off x="2992039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4" name="Овал 193">
              <a:extLst>
                <a:ext uri="{FF2B5EF4-FFF2-40B4-BE49-F238E27FC236}">
                  <a16:creationId xmlns:a16="http://schemas.microsoft.com/office/drawing/2014/main" id="{67FFAD5C-1708-4D7A-B8E7-4B25A1FBEE27}"/>
                </a:ext>
              </a:extLst>
            </p:cNvPr>
            <p:cNvSpPr/>
            <p:nvPr/>
          </p:nvSpPr>
          <p:spPr>
            <a:xfrm rot="5400000">
              <a:off x="2717687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5" name="Овал 194">
              <a:extLst>
                <a:ext uri="{FF2B5EF4-FFF2-40B4-BE49-F238E27FC236}">
                  <a16:creationId xmlns:a16="http://schemas.microsoft.com/office/drawing/2014/main" id="{3CC039FB-3BCC-40D6-8F89-126EEDCD74B3}"/>
                </a:ext>
              </a:extLst>
            </p:cNvPr>
            <p:cNvSpPr/>
            <p:nvPr/>
          </p:nvSpPr>
          <p:spPr>
            <a:xfrm rot="5400000">
              <a:off x="2717052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6" name="Овал 195">
              <a:extLst>
                <a:ext uri="{FF2B5EF4-FFF2-40B4-BE49-F238E27FC236}">
                  <a16:creationId xmlns:a16="http://schemas.microsoft.com/office/drawing/2014/main" id="{FDB125FD-B5E2-4909-9364-EF65E3BE56BA}"/>
                </a:ext>
              </a:extLst>
            </p:cNvPr>
            <p:cNvSpPr/>
            <p:nvPr/>
          </p:nvSpPr>
          <p:spPr>
            <a:xfrm rot="5400000">
              <a:off x="2715147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7" name="Овал 196">
              <a:extLst>
                <a:ext uri="{FF2B5EF4-FFF2-40B4-BE49-F238E27FC236}">
                  <a16:creationId xmlns:a16="http://schemas.microsoft.com/office/drawing/2014/main" id="{A8847C04-EE80-453B-A0A4-3315E12F51F6}"/>
                </a:ext>
              </a:extLst>
            </p:cNvPr>
            <p:cNvSpPr/>
            <p:nvPr/>
          </p:nvSpPr>
          <p:spPr>
            <a:xfrm rot="5400000">
              <a:off x="2718957" y="641168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8" name="Овал 197">
              <a:extLst>
                <a:ext uri="{FF2B5EF4-FFF2-40B4-BE49-F238E27FC236}">
                  <a16:creationId xmlns:a16="http://schemas.microsoft.com/office/drawing/2014/main" id="{F91F5D52-CE35-462D-B280-DBAEB4574BD7}"/>
                </a:ext>
              </a:extLst>
            </p:cNvPr>
            <p:cNvSpPr/>
            <p:nvPr/>
          </p:nvSpPr>
          <p:spPr>
            <a:xfrm rot="5400000">
              <a:off x="2441430" y="5554953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9" name="Овал 198">
              <a:extLst>
                <a:ext uri="{FF2B5EF4-FFF2-40B4-BE49-F238E27FC236}">
                  <a16:creationId xmlns:a16="http://schemas.microsoft.com/office/drawing/2014/main" id="{EA7BC125-2022-4C26-9C38-97A7A3DD132E}"/>
                </a:ext>
              </a:extLst>
            </p:cNvPr>
            <p:cNvSpPr/>
            <p:nvPr/>
          </p:nvSpPr>
          <p:spPr>
            <a:xfrm rot="5400000">
              <a:off x="2443335" y="583841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0" name="Овал 199">
              <a:extLst>
                <a:ext uri="{FF2B5EF4-FFF2-40B4-BE49-F238E27FC236}">
                  <a16:creationId xmlns:a16="http://schemas.microsoft.com/office/drawing/2014/main" id="{9D439695-8305-43FB-9E62-6F911C8A2043}"/>
                </a:ext>
              </a:extLst>
            </p:cNvPr>
            <p:cNvSpPr/>
            <p:nvPr/>
          </p:nvSpPr>
          <p:spPr>
            <a:xfrm rot="5400000">
              <a:off x="2442065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1" name="Овал 200">
              <a:extLst>
                <a:ext uri="{FF2B5EF4-FFF2-40B4-BE49-F238E27FC236}">
                  <a16:creationId xmlns:a16="http://schemas.microsoft.com/office/drawing/2014/main" id="{A18BFB81-57C9-4FB7-849B-95FAEA33386C}"/>
                </a:ext>
              </a:extLst>
            </p:cNvPr>
            <p:cNvSpPr/>
            <p:nvPr/>
          </p:nvSpPr>
          <p:spPr>
            <a:xfrm rot="5400000">
              <a:off x="2442065" y="640978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2" name="Овал 201">
              <a:extLst>
                <a:ext uri="{FF2B5EF4-FFF2-40B4-BE49-F238E27FC236}">
                  <a16:creationId xmlns:a16="http://schemas.microsoft.com/office/drawing/2014/main" id="{9DF924C4-7206-42FA-964F-007E49B4ADB8}"/>
                </a:ext>
              </a:extLst>
            </p:cNvPr>
            <p:cNvSpPr/>
            <p:nvPr/>
          </p:nvSpPr>
          <p:spPr>
            <a:xfrm rot="5400000">
              <a:off x="216644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3" name="Овал 202">
              <a:extLst>
                <a:ext uri="{FF2B5EF4-FFF2-40B4-BE49-F238E27FC236}">
                  <a16:creationId xmlns:a16="http://schemas.microsoft.com/office/drawing/2014/main" id="{01A2A167-BC69-4DE8-AE05-45B99ED86DAA}"/>
                </a:ext>
              </a:extLst>
            </p:cNvPr>
            <p:cNvSpPr/>
            <p:nvPr/>
          </p:nvSpPr>
          <p:spPr>
            <a:xfrm rot="5400000">
              <a:off x="2166443" y="58415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4" name="Овал 203">
              <a:extLst>
                <a:ext uri="{FF2B5EF4-FFF2-40B4-BE49-F238E27FC236}">
                  <a16:creationId xmlns:a16="http://schemas.microsoft.com/office/drawing/2014/main" id="{67105432-76E9-464C-A4E2-5910865B150B}"/>
                </a:ext>
              </a:extLst>
            </p:cNvPr>
            <p:cNvSpPr/>
            <p:nvPr/>
          </p:nvSpPr>
          <p:spPr>
            <a:xfrm rot="5400000">
              <a:off x="2167078" y="612568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5" name="Овал 204">
              <a:extLst>
                <a:ext uri="{FF2B5EF4-FFF2-40B4-BE49-F238E27FC236}">
                  <a16:creationId xmlns:a16="http://schemas.microsoft.com/office/drawing/2014/main" id="{333D07AB-9C50-4D81-A41A-2CDC26FDB302}"/>
                </a:ext>
              </a:extLst>
            </p:cNvPr>
            <p:cNvSpPr/>
            <p:nvPr/>
          </p:nvSpPr>
          <p:spPr>
            <a:xfrm rot="5400000">
              <a:off x="2168983" y="64133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6" name="Овал 205">
              <a:extLst>
                <a:ext uri="{FF2B5EF4-FFF2-40B4-BE49-F238E27FC236}">
                  <a16:creationId xmlns:a16="http://schemas.microsoft.com/office/drawing/2014/main" id="{FDC16792-81D5-4F73-B730-DF3662850B15}"/>
                </a:ext>
              </a:extLst>
            </p:cNvPr>
            <p:cNvSpPr/>
            <p:nvPr/>
          </p:nvSpPr>
          <p:spPr>
            <a:xfrm rot="5400000">
              <a:off x="1892966" y="555558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7" name="Овал 206">
              <a:extLst>
                <a:ext uri="{FF2B5EF4-FFF2-40B4-BE49-F238E27FC236}">
                  <a16:creationId xmlns:a16="http://schemas.microsoft.com/office/drawing/2014/main" id="{6F9E3487-DF57-48CF-A215-D39C9737EFEE}"/>
                </a:ext>
              </a:extLst>
            </p:cNvPr>
            <p:cNvSpPr/>
            <p:nvPr/>
          </p:nvSpPr>
          <p:spPr>
            <a:xfrm rot="5400000">
              <a:off x="1892966" y="584031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8" name="Овал 207">
              <a:extLst>
                <a:ext uri="{FF2B5EF4-FFF2-40B4-BE49-F238E27FC236}">
                  <a16:creationId xmlns:a16="http://schemas.microsoft.com/office/drawing/2014/main" id="{A05CADCF-ABA8-4348-BA65-215B4A4216E3}"/>
                </a:ext>
              </a:extLst>
            </p:cNvPr>
            <p:cNvSpPr/>
            <p:nvPr/>
          </p:nvSpPr>
          <p:spPr>
            <a:xfrm rot="5400000">
              <a:off x="1892966" y="61263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9" name="Овал 208">
              <a:extLst>
                <a:ext uri="{FF2B5EF4-FFF2-40B4-BE49-F238E27FC236}">
                  <a16:creationId xmlns:a16="http://schemas.microsoft.com/office/drawing/2014/main" id="{C1C22C65-6968-432D-89A4-F39AC3A765BE}"/>
                </a:ext>
              </a:extLst>
            </p:cNvPr>
            <p:cNvSpPr/>
            <p:nvPr/>
          </p:nvSpPr>
          <p:spPr>
            <a:xfrm rot="5400000">
              <a:off x="1893799" y="641158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0" name="Овал 209">
              <a:extLst>
                <a:ext uri="{FF2B5EF4-FFF2-40B4-BE49-F238E27FC236}">
                  <a16:creationId xmlns:a16="http://schemas.microsoft.com/office/drawing/2014/main" id="{07AD7D21-D513-4A35-9341-455EB0C8C0E4}"/>
                </a:ext>
              </a:extLst>
            </p:cNvPr>
            <p:cNvSpPr/>
            <p:nvPr/>
          </p:nvSpPr>
          <p:spPr>
            <a:xfrm rot="5400000">
              <a:off x="1617323" y="555304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1" name="Овал 210">
              <a:extLst>
                <a:ext uri="{FF2B5EF4-FFF2-40B4-BE49-F238E27FC236}">
                  <a16:creationId xmlns:a16="http://schemas.microsoft.com/office/drawing/2014/main" id="{9B2CDBFB-7BB7-4EDA-A33F-2C8F0498DBC9}"/>
                </a:ext>
              </a:extLst>
            </p:cNvPr>
            <p:cNvSpPr/>
            <p:nvPr/>
          </p:nvSpPr>
          <p:spPr>
            <a:xfrm rot="5400000">
              <a:off x="1617323" y="58396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2" name="Овал 211">
              <a:extLst>
                <a:ext uri="{FF2B5EF4-FFF2-40B4-BE49-F238E27FC236}">
                  <a16:creationId xmlns:a16="http://schemas.microsoft.com/office/drawing/2014/main" id="{C118C65D-3D92-4B14-9C52-03C9DA04BB28}"/>
                </a:ext>
              </a:extLst>
            </p:cNvPr>
            <p:cNvSpPr/>
            <p:nvPr/>
          </p:nvSpPr>
          <p:spPr>
            <a:xfrm rot="5400000">
              <a:off x="1617323" y="61263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3" name="Овал 212">
              <a:extLst>
                <a:ext uri="{FF2B5EF4-FFF2-40B4-BE49-F238E27FC236}">
                  <a16:creationId xmlns:a16="http://schemas.microsoft.com/office/drawing/2014/main" id="{4E32AA46-5A63-4E51-B6CF-F288085721CD}"/>
                </a:ext>
              </a:extLst>
            </p:cNvPr>
            <p:cNvSpPr/>
            <p:nvPr/>
          </p:nvSpPr>
          <p:spPr>
            <a:xfrm rot="5400000">
              <a:off x="1617323" y="641041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11" name="Группа 110">
            <a:extLst>
              <a:ext uri="{FF2B5EF4-FFF2-40B4-BE49-F238E27FC236}">
                <a16:creationId xmlns:a16="http://schemas.microsoft.com/office/drawing/2014/main" id="{3767AE3C-1692-4690-83F6-999030E64965}"/>
              </a:ext>
            </a:extLst>
          </p:cNvPr>
          <p:cNvGrpSpPr/>
          <p:nvPr/>
        </p:nvGrpSpPr>
        <p:grpSpPr>
          <a:xfrm>
            <a:off x="9563069" y="6406685"/>
            <a:ext cx="892633" cy="71251"/>
            <a:chOff x="9563069" y="6406685"/>
            <a:chExt cx="892633" cy="7125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7" name="Овал 106">
              <a:extLst>
                <a:ext uri="{FF2B5EF4-FFF2-40B4-BE49-F238E27FC236}">
                  <a16:creationId xmlns:a16="http://schemas.microsoft.com/office/drawing/2014/main" id="{C34B6810-8B97-43A8-98EA-0C7E3DEF08A9}"/>
                </a:ext>
              </a:extLst>
            </p:cNvPr>
            <p:cNvSpPr/>
            <p:nvPr/>
          </p:nvSpPr>
          <p:spPr>
            <a:xfrm>
              <a:off x="10111918" y="6406685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8" name="Овал 107">
              <a:extLst>
                <a:ext uri="{FF2B5EF4-FFF2-40B4-BE49-F238E27FC236}">
                  <a16:creationId xmlns:a16="http://schemas.microsoft.com/office/drawing/2014/main" id="{7016054D-F8A8-405C-9404-B118FDAC55B5}"/>
                </a:ext>
              </a:extLst>
            </p:cNvPr>
            <p:cNvSpPr/>
            <p:nvPr/>
          </p:nvSpPr>
          <p:spPr>
            <a:xfrm>
              <a:off x="10385634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9" name="Овал 108">
              <a:extLst>
                <a:ext uri="{FF2B5EF4-FFF2-40B4-BE49-F238E27FC236}">
                  <a16:creationId xmlns:a16="http://schemas.microsoft.com/office/drawing/2014/main" id="{9500A5C9-58EC-44FE-AC64-B25FDE313832}"/>
                </a:ext>
              </a:extLst>
            </p:cNvPr>
            <p:cNvSpPr/>
            <p:nvPr/>
          </p:nvSpPr>
          <p:spPr>
            <a:xfrm>
              <a:off x="9834983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0" name="Овал 109">
              <a:extLst>
                <a:ext uri="{FF2B5EF4-FFF2-40B4-BE49-F238E27FC236}">
                  <a16:creationId xmlns:a16="http://schemas.microsoft.com/office/drawing/2014/main" id="{763598C7-7BA7-4808-9AC0-9B21372246F5}"/>
                </a:ext>
              </a:extLst>
            </p:cNvPr>
            <p:cNvSpPr/>
            <p:nvPr/>
          </p:nvSpPr>
          <p:spPr>
            <a:xfrm>
              <a:off x="9563069" y="6407868"/>
              <a:ext cx="70068" cy="70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12" name="Овал 111">
            <a:extLst>
              <a:ext uri="{FF2B5EF4-FFF2-40B4-BE49-F238E27FC236}">
                <a16:creationId xmlns:a16="http://schemas.microsoft.com/office/drawing/2014/main" id="{332AE531-449F-4FF4-9250-42A23A4A656A}"/>
              </a:ext>
            </a:extLst>
          </p:cNvPr>
          <p:cNvSpPr/>
          <p:nvPr/>
        </p:nvSpPr>
        <p:spPr>
          <a:xfrm>
            <a:off x="6724016" y="5996940"/>
            <a:ext cx="145416" cy="145416"/>
          </a:xfrm>
          <a:prstGeom prst="ellipse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1" name="Овал 240">
            <a:extLst>
              <a:ext uri="{FF2B5EF4-FFF2-40B4-BE49-F238E27FC236}">
                <a16:creationId xmlns:a16="http://schemas.microsoft.com/office/drawing/2014/main" id="{1ED17523-7457-44B8-B92B-610DD7D1B181}"/>
              </a:ext>
            </a:extLst>
          </p:cNvPr>
          <p:cNvSpPr/>
          <p:nvPr/>
        </p:nvSpPr>
        <p:spPr>
          <a:xfrm>
            <a:off x="271693" y="5608955"/>
            <a:ext cx="352659" cy="352659"/>
          </a:xfrm>
          <a:prstGeom prst="ellipse">
            <a:avLst/>
          </a:prstGeom>
          <a:noFill/>
          <a:ln w="88900">
            <a:gradFill>
              <a:gsLst>
                <a:gs pos="5000">
                  <a:srgbClr val="E922B1"/>
                </a:gs>
                <a:gs pos="94000">
                  <a:srgbClr val="9C0AE9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4" name="Овал 243">
            <a:extLst>
              <a:ext uri="{FF2B5EF4-FFF2-40B4-BE49-F238E27FC236}">
                <a16:creationId xmlns:a16="http://schemas.microsoft.com/office/drawing/2014/main" id="{3AF6DDD2-E41C-47F1-8CC3-508D45663110}"/>
              </a:ext>
            </a:extLst>
          </p:cNvPr>
          <p:cNvSpPr/>
          <p:nvPr/>
        </p:nvSpPr>
        <p:spPr>
          <a:xfrm>
            <a:off x="11122663" y="5772518"/>
            <a:ext cx="387024" cy="387024"/>
          </a:xfrm>
          <a:prstGeom prst="ellipse">
            <a:avLst/>
          </a:prstGeom>
          <a:noFill/>
          <a:ln w="177800">
            <a:gradFill>
              <a:gsLst>
                <a:gs pos="20000">
                  <a:srgbClr val="E621B5"/>
                </a:gs>
                <a:gs pos="68000">
                  <a:srgbClr val="9C0AE9"/>
                </a:gs>
              </a:gsLst>
              <a:lin ang="2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5" name="Овал 244">
            <a:extLst>
              <a:ext uri="{FF2B5EF4-FFF2-40B4-BE49-F238E27FC236}">
                <a16:creationId xmlns:a16="http://schemas.microsoft.com/office/drawing/2014/main" id="{06E27760-BFAA-42A3-AB60-B56874DB2222}"/>
              </a:ext>
            </a:extLst>
          </p:cNvPr>
          <p:cNvSpPr/>
          <p:nvPr/>
        </p:nvSpPr>
        <p:spPr>
          <a:xfrm>
            <a:off x="11534480" y="2784416"/>
            <a:ext cx="334567" cy="334567"/>
          </a:xfrm>
          <a:prstGeom prst="ellipse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2" name="Овал 241">
            <a:extLst>
              <a:ext uri="{FF2B5EF4-FFF2-40B4-BE49-F238E27FC236}">
                <a16:creationId xmlns:a16="http://schemas.microsoft.com/office/drawing/2014/main" id="{62481FCB-2782-4F48-9C64-B50745BEF8E4}"/>
              </a:ext>
            </a:extLst>
          </p:cNvPr>
          <p:cNvSpPr/>
          <p:nvPr/>
        </p:nvSpPr>
        <p:spPr>
          <a:xfrm>
            <a:off x="8440468" y="238860"/>
            <a:ext cx="514350" cy="514350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52" name="Группа 51">
            <a:extLst>
              <a:ext uri="{FF2B5EF4-FFF2-40B4-BE49-F238E27FC236}">
                <a16:creationId xmlns:a16="http://schemas.microsoft.com/office/drawing/2014/main" id="{8D015D46-13FE-4A0E-B9D1-F65A0C94F92B}"/>
              </a:ext>
            </a:extLst>
          </p:cNvPr>
          <p:cNvGrpSpPr/>
          <p:nvPr/>
        </p:nvGrpSpPr>
        <p:grpSpPr>
          <a:xfrm>
            <a:off x="9623678" y="432435"/>
            <a:ext cx="929939" cy="1995572"/>
            <a:chOff x="9623678" y="432435"/>
            <a:chExt cx="929939" cy="1995572"/>
          </a:xfrm>
          <a:solidFill>
            <a:srgbClr val="66FFFF"/>
          </a:solidFill>
        </p:grpSpPr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099F0F89-9037-4A40-B268-948F5732599A}"/>
                </a:ext>
              </a:extLst>
            </p:cNvPr>
            <p:cNvSpPr/>
            <p:nvPr/>
          </p:nvSpPr>
          <p:spPr>
            <a:xfrm>
              <a:off x="9625519" y="43434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E9FD2CC3-2958-4034-BAC5-EDB5878222D4}"/>
                </a:ext>
              </a:extLst>
            </p:cNvPr>
            <p:cNvSpPr/>
            <p:nvPr/>
          </p:nvSpPr>
          <p:spPr>
            <a:xfrm>
              <a:off x="9909615" y="43243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id="{611ECCF3-509F-4D32-B31F-29A95AA424E3}"/>
                </a:ext>
              </a:extLst>
            </p:cNvPr>
            <p:cNvSpPr/>
            <p:nvPr/>
          </p:nvSpPr>
          <p:spPr>
            <a:xfrm>
              <a:off x="10195616" y="43434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AE9EA554-DA93-4173-B8A6-0B517707471B}"/>
                </a:ext>
              </a:extLst>
            </p:cNvPr>
            <p:cNvSpPr/>
            <p:nvPr/>
          </p:nvSpPr>
          <p:spPr>
            <a:xfrm>
              <a:off x="10481617" y="432435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CC7DFA1B-5072-4511-87F5-D965AA45869C}"/>
                </a:ext>
              </a:extLst>
            </p:cNvPr>
            <p:cNvSpPr/>
            <p:nvPr/>
          </p:nvSpPr>
          <p:spPr>
            <a:xfrm>
              <a:off x="9624697" y="70961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22F703E1-F1DE-4B5E-A29E-BA354B8EBE80}"/>
                </a:ext>
              </a:extLst>
            </p:cNvPr>
            <p:cNvSpPr/>
            <p:nvPr/>
          </p:nvSpPr>
          <p:spPr>
            <a:xfrm>
              <a:off x="9911520" y="70781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1EA2E335-54B8-4ED4-90A3-DBA60764B081}"/>
                </a:ext>
              </a:extLst>
            </p:cNvPr>
            <p:cNvSpPr/>
            <p:nvPr/>
          </p:nvSpPr>
          <p:spPr>
            <a:xfrm>
              <a:off x="10197521" y="70972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1E6608E4-A307-4636-AED5-060F3BB3E148}"/>
                </a:ext>
              </a:extLst>
            </p:cNvPr>
            <p:cNvSpPr/>
            <p:nvPr/>
          </p:nvSpPr>
          <p:spPr>
            <a:xfrm>
              <a:off x="10481617" y="709721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A9AB954C-DE74-4EEC-A9AE-B1EF2A337BB3}"/>
                </a:ext>
              </a:extLst>
            </p:cNvPr>
            <p:cNvSpPr/>
            <p:nvPr/>
          </p:nvSpPr>
          <p:spPr>
            <a:xfrm>
              <a:off x="9625519" y="98510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25AE7D42-44A0-462A-B4A1-6F3AB536CD1A}"/>
                </a:ext>
              </a:extLst>
            </p:cNvPr>
            <p:cNvSpPr/>
            <p:nvPr/>
          </p:nvSpPr>
          <p:spPr>
            <a:xfrm>
              <a:off x="9911520" y="98319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7B45C8F-91A3-49C1-99B3-93CB7C8D383F}"/>
                </a:ext>
              </a:extLst>
            </p:cNvPr>
            <p:cNvSpPr/>
            <p:nvPr/>
          </p:nvSpPr>
          <p:spPr>
            <a:xfrm>
              <a:off x="10197521" y="98302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A1D5CAA4-910D-4365-9607-E4D0445E094F}"/>
                </a:ext>
              </a:extLst>
            </p:cNvPr>
            <p:cNvSpPr/>
            <p:nvPr/>
          </p:nvSpPr>
          <p:spPr>
            <a:xfrm>
              <a:off x="10481617" y="98319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3DCAF1D5-F94E-4AB9-8D0F-D430FA0E8734}"/>
                </a:ext>
              </a:extLst>
            </p:cNvPr>
            <p:cNvSpPr/>
            <p:nvPr/>
          </p:nvSpPr>
          <p:spPr>
            <a:xfrm>
              <a:off x="9625519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AED8EE6A-CBE8-4ED0-A6DB-24E94405F5A1}"/>
                </a:ext>
              </a:extLst>
            </p:cNvPr>
            <p:cNvSpPr/>
            <p:nvPr/>
          </p:nvSpPr>
          <p:spPr>
            <a:xfrm>
              <a:off x="9909615" y="125818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AA7548F1-0F1D-4AC9-9A43-23412047DD60}"/>
                </a:ext>
              </a:extLst>
            </p:cNvPr>
            <p:cNvSpPr/>
            <p:nvPr/>
          </p:nvSpPr>
          <p:spPr>
            <a:xfrm>
              <a:off x="10197521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704CDD58-07AA-4600-93DC-33FB40DA1991}"/>
                </a:ext>
              </a:extLst>
            </p:cNvPr>
            <p:cNvSpPr/>
            <p:nvPr/>
          </p:nvSpPr>
          <p:spPr>
            <a:xfrm>
              <a:off x="10481617" y="126008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31587A3E-92B9-4E5D-BE6D-F76749B1708C}"/>
                </a:ext>
              </a:extLst>
            </p:cNvPr>
            <p:cNvSpPr/>
            <p:nvPr/>
          </p:nvSpPr>
          <p:spPr>
            <a:xfrm>
              <a:off x="9625647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id="{78E65495-D076-4EF8-8DF3-DAE683745152}"/>
                </a:ext>
              </a:extLst>
            </p:cNvPr>
            <p:cNvSpPr/>
            <p:nvPr/>
          </p:nvSpPr>
          <p:spPr>
            <a:xfrm>
              <a:off x="9909615" y="1530100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8E29E3F6-44D7-431E-8CBE-A4DCB6CF2A71}"/>
                </a:ext>
              </a:extLst>
            </p:cNvPr>
            <p:cNvSpPr/>
            <p:nvPr/>
          </p:nvSpPr>
          <p:spPr>
            <a:xfrm>
              <a:off x="10195616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Овал 37">
              <a:extLst>
                <a:ext uri="{FF2B5EF4-FFF2-40B4-BE49-F238E27FC236}">
                  <a16:creationId xmlns:a16="http://schemas.microsoft.com/office/drawing/2014/main" id="{DBE44A3C-829F-45D7-85A6-2FB95FAE3CC5}"/>
                </a:ext>
              </a:extLst>
            </p:cNvPr>
            <p:cNvSpPr/>
            <p:nvPr/>
          </p:nvSpPr>
          <p:spPr>
            <a:xfrm>
              <a:off x="10481617" y="1531266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Овал 38">
              <a:extLst>
                <a:ext uri="{FF2B5EF4-FFF2-40B4-BE49-F238E27FC236}">
                  <a16:creationId xmlns:a16="http://schemas.microsoft.com/office/drawing/2014/main" id="{B57AC86C-2DEF-4524-9D75-DFA95A315297}"/>
                </a:ext>
              </a:extLst>
            </p:cNvPr>
            <p:cNvSpPr/>
            <p:nvPr/>
          </p:nvSpPr>
          <p:spPr>
            <a:xfrm>
              <a:off x="9625519" y="180614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C0C239C9-B2EA-4889-A52C-31170A380F1B}"/>
                </a:ext>
              </a:extLst>
            </p:cNvPr>
            <p:cNvSpPr/>
            <p:nvPr/>
          </p:nvSpPr>
          <p:spPr>
            <a:xfrm>
              <a:off x="9911520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Овал 40">
              <a:extLst>
                <a:ext uri="{FF2B5EF4-FFF2-40B4-BE49-F238E27FC236}">
                  <a16:creationId xmlns:a16="http://schemas.microsoft.com/office/drawing/2014/main" id="{754ACE6E-20F1-45F0-BB6A-6665E1FF85C0}"/>
                </a:ext>
              </a:extLst>
            </p:cNvPr>
            <p:cNvSpPr/>
            <p:nvPr/>
          </p:nvSpPr>
          <p:spPr>
            <a:xfrm>
              <a:off x="10193711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2" name="Овал 41">
              <a:extLst>
                <a:ext uri="{FF2B5EF4-FFF2-40B4-BE49-F238E27FC236}">
                  <a16:creationId xmlns:a16="http://schemas.microsoft.com/office/drawing/2014/main" id="{32859763-A816-4113-80C8-7E9476A14109}"/>
                </a:ext>
              </a:extLst>
            </p:cNvPr>
            <p:cNvSpPr/>
            <p:nvPr/>
          </p:nvSpPr>
          <p:spPr>
            <a:xfrm>
              <a:off x="10481617" y="1808158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3" name="Овал 42">
              <a:extLst>
                <a:ext uri="{FF2B5EF4-FFF2-40B4-BE49-F238E27FC236}">
                  <a16:creationId xmlns:a16="http://schemas.microsoft.com/office/drawing/2014/main" id="{2DFD3040-001F-48AE-9777-3BB2D2B3AB4A}"/>
                </a:ext>
              </a:extLst>
            </p:cNvPr>
            <p:cNvSpPr/>
            <p:nvPr/>
          </p:nvSpPr>
          <p:spPr>
            <a:xfrm>
              <a:off x="9623678" y="20797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7D2AC815-E007-4DE4-B684-D8E9D41A3C69}"/>
                </a:ext>
              </a:extLst>
            </p:cNvPr>
            <p:cNvSpPr/>
            <p:nvPr/>
          </p:nvSpPr>
          <p:spPr>
            <a:xfrm>
              <a:off x="9911520" y="208163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id="{92572AA8-5662-42F1-A75A-EE4BBC282497}"/>
                </a:ext>
              </a:extLst>
            </p:cNvPr>
            <p:cNvSpPr/>
            <p:nvPr/>
          </p:nvSpPr>
          <p:spPr>
            <a:xfrm>
              <a:off x="10197521" y="2079729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6" name="Овал 45">
              <a:extLst>
                <a:ext uri="{FF2B5EF4-FFF2-40B4-BE49-F238E27FC236}">
                  <a16:creationId xmlns:a16="http://schemas.microsoft.com/office/drawing/2014/main" id="{FC90B98A-D141-483B-AF35-F4AD017659D7}"/>
                </a:ext>
              </a:extLst>
            </p:cNvPr>
            <p:cNvSpPr/>
            <p:nvPr/>
          </p:nvSpPr>
          <p:spPr>
            <a:xfrm>
              <a:off x="10481617" y="2081634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7" name="Овал 46">
              <a:extLst>
                <a:ext uri="{FF2B5EF4-FFF2-40B4-BE49-F238E27FC236}">
                  <a16:creationId xmlns:a16="http://schemas.microsoft.com/office/drawing/2014/main" id="{5534C33E-2E71-4781-99F9-819ED56AAB22}"/>
                </a:ext>
              </a:extLst>
            </p:cNvPr>
            <p:cNvSpPr/>
            <p:nvPr/>
          </p:nvSpPr>
          <p:spPr>
            <a:xfrm>
              <a:off x="9624697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8" name="Овал 47">
              <a:extLst>
                <a:ext uri="{FF2B5EF4-FFF2-40B4-BE49-F238E27FC236}">
                  <a16:creationId xmlns:a16="http://schemas.microsoft.com/office/drawing/2014/main" id="{D4425E78-BDC2-4D2E-BE27-0119761427F4}"/>
                </a:ext>
              </a:extLst>
            </p:cNvPr>
            <p:cNvSpPr/>
            <p:nvPr/>
          </p:nvSpPr>
          <p:spPr>
            <a:xfrm>
              <a:off x="9909615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EC1B1B16-5BF4-44A5-A94A-22244319CA5F}"/>
                </a:ext>
              </a:extLst>
            </p:cNvPr>
            <p:cNvSpPr/>
            <p:nvPr/>
          </p:nvSpPr>
          <p:spPr>
            <a:xfrm>
              <a:off x="10195616" y="2354102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0" name="Овал 49">
              <a:extLst>
                <a:ext uri="{FF2B5EF4-FFF2-40B4-BE49-F238E27FC236}">
                  <a16:creationId xmlns:a16="http://schemas.microsoft.com/office/drawing/2014/main" id="{AD6E562A-030A-4353-A9A9-FE17D9B75BF3}"/>
                </a:ext>
              </a:extLst>
            </p:cNvPr>
            <p:cNvSpPr/>
            <p:nvPr/>
          </p:nvSpPr>
          <p:spPr>
            <a:xfrm>
              <a:off x="10481617" y="2356007"/>
              <a:ext cx="72000" cy="7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04" name="Полилиния: фигура 103">
            <a:extLst>
              <a:ext uri="{FF2B5EF4-FFF2-40B4-BE49-F238E27FC236}">
                <a16:creationId xmlns:a16="http://schemas.microsoft.com/office/drawing/2014/main" id="{004A1843-EA17-43B3-951D-6AC7FC186E0A}"/>
              </a:ext>
            </a:extLst>
          </p:cNvPr>
          <p:cNvSpPr/>
          <p:nvPr/>
        </p:nvSpPr>
        <p:spPr>
          <a:xfrm>
            <a:off x="838869" y="931280"/>
            <a:ext cx="1613490" cy="247479"/>
          </a:xfrm>
          <a:custGeom>
            <a:avLst/>
            <a:gdLst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198556 w 1588444"/>
              <a:gd name="connsiteY2" fmla="*/ 240357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478101 w 1588444"/>
              <a:gd name="connsiteY4" fmla="*/ 1567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710620 w 1588444"/>
              <a:gd name="connsiteY5" fmla="*/ 193331 h 256878"/>
              <a:gd name="connsiteX6" fmla="*/ 791609 w 1588444"/>
              <a:gd name="connsiteY6" fmla="*/ 248195 h 256878"/>
              <a:gd name="connsiteX7" fmla="*/ 906562 w 1588444"/>
              <a:gd name="connsiteY7" fmla="*/ 167205 h 256878"/>
              <a:gd name="connsiteX8" fmla="*/ 982327 w 1588444"/>
              <a:gd name="connsiteY8" fmla="*/ 33964 h 256878"/>
              <a:gd name="connsiteX9" fmla="*/ 1039804 w 1588444"/>
              <a:gd name="connsiteY9" fmla="*/ 15676 h 256878"/>
              <a:gd name="connsiteX10" fmla="*/ 1136469 w 1588444"/>
              <a:gd name="connsiteY10" fmla="*/ 33964 h 256878"/>
              <a:gd name="connsiteX11" fmla="*/ 1246197 w 1588444"/>
              <a:gd name="connsiteY11" fmla="*/ 216844 h 256878"/>
              <a:gd name="connsiteX12" fmla="*/ 1350700 w 1588444"/>
              <a:gd name="connsiteY12" fmla="*/ 250807 h 256878"/>
              <a:gd name="connsiteX13" fmla="*/ 1457815 w 1588444"/>
              <a:gd name="connsiteY13" fmla="*/ 128016 h 256878"/>
              <a:gd name="connsiteX14" fmla="*/ 1520517 w 1588444"/>
              <a:gd name="connsiteY14" fmla="*/ 20901 h 256878"/>
              <a:gd name="connsiteX15" fmla="*/ 1588444 w 1588444"/>
              <a:gd name="connsiteY15" fmla="*/ 0 h 256878"/>
              <a:gd name="connsiteX16" fmla="*/ 1588444 w 1588444"/>
              <a:gd name="connsiteY16" fmla="*/ 0 h 256878"/>
              <a:gd name="connsiteX0" fmla="*/ 0 w 1588444"/>
              <a:gd name="connsiteY0" fmla="*/ 2613 h 256878"/>
              <a:gd name="connsiteX1" fmla="*/ 75765 w 1588444"/>
              <a:gd name="connsiteY1" fmla="*/ 33964 h 256878"/>
              <a:gd name="connsiteX2" fmla="*/ 227294 w 1588444"/>
              <a:gd name="connsiteY2" fmla="*/ 235131 h 256878"/>
              <a:gd name="connsiteX3" fmla="*/ 355310 w 1588444"/>
              <a:gd name="connsiteY3" fmla="*/ 214231 h 256878"/>
              <a:gd name="connsiteX4" fmla="*/ 506676 w 1588444"/>
              <a:gd name="connsiteY4" fmla="*/ 8056 h 256878"/>
              <a:gd name="connsiteX5" fmla="*/ 603613 w 1588444"/>
              <a:gd name="connsiteY5" fmla="*/ 73479 h 256878"/>
              <a:gd name="connsiteX6" fmla="*/ 710620 w 1588444"/>
              <a:gd name="connsiteY6" fmla="*/ 193331 h 256878"/>
              <a:gd name="connsiteX7" fmla="*/ 791609 w 1588444"/>
              <a:gd name="connsiteY7" fmla="*/ 248195 h 256878"/>
              <a:gd name="connsiteX8" fmla="*/ 906562 w 1588444"/>
              <a:gd name="connsiteY8" fmla="*/ 167205 h 256878"/>
              <a:gd name="connsiteX9" fmla="*/ 982327 w 1588444"/>
              <a:gd name="connsiteY9" fmla="*/ 33964 h 256878"/>
              <a:gd name="connsiteX10" fmla="*/ 1039804 w 1588444"/>
              <a:gd name="connsiteY10" fmla="*/ 15676 h 256878"/>
              <a:gd name="connsiteX11" fmla="*/ 1136469 w 1588444"/>
              <a:gd name="connsiteY11" fmla="*/ 33964 h 256878"/>
              <a:gd name="connsiteX12" fmla="*/ 1246197 w 1588444"/>
              <a:gd name="connsiteY12" fmla="*/ 216844 h 256878"/>
              <a:gd name="connsiteX13" fmla="*/ 1350700 w 1588444"/>
              <a:gd name="connsiteY13" fmla="*/ 250807 h 256878"/>
              <a:gd name="connsiteX14" fmla="*/ 1457815 w 1588444"/>
              <a:gd name="connsiteY14" fmla="*/ 128016 h 256878"/>
              <a:gd name="connsiteX15" fmla="*/ 1520517 w 1588444"/>
              <a:gd name="connsiteY15" fmla="*/ 20901 h 256878"/>
              <a:gd name="connsiteX16" fmla="*/ 1588444 w 1588444"/>
              <a:gd name="connsiteY16" fmla="*/ 0 h 256878"/>
              <a:gd name="connsiteX17" fmla="*/ 1588444 w 1588444"/>
              <a:gd name="connsiteY17" fmla="*/ 0 h 256878"/>
              <a:gd name="connsiteX0" fmla="*/ 0 w 1588444"/>
              <a:gd name="connsiteY0" fmla="*/ 5539 h 259804"/>
              <a:gd name="connsiteX1" fmla="*/ 75765 w 1588444"/>
              <a:gd name="connsiteY1" fmla="*/ 36890 h 259804"/>
              <a:gd name="connsiteX2" fmla="*/ 227294 w 1588444"/>
              <a:gd name="connsiteY2" fmla="*/ 238057 h 259804"/>
              <a:gd name="connsiteX3" fmla="*/ 355310 w 1588444"/>
              <a:gd name="connsiteY3" fmla="*/ 217157 h 259804"/>
              <a:gd name="connsiteX4" fmla="*/ 506676 w 1588444"/>
              <a:gd name="connsiteY4" fmla="*/ 10982 h 259804"/>
              <a:gd name="connsiteX5" fmla="*/ 615043 w 1588444"/>
              <a:gd name="connsiteY5" fmla="*/ 45925 h 259804"/>
              <a:gd name="connsiteX6" fmla="*/ 710620 w 1588444"/>
              <a:gd name="connsiteY6" fmla="*/ 196257 h 259804"/>
              <a:gd name="connsiteX7" fmla="*/ 791609 w 1588444"/>
              <a:gd name="connsiteY7" fmla="*/ 251121 h 259804"/>
              <a:gd name="connsiteX8" fmla="*/ 906562 w 1588444"/>
              <a:gd name="connsiteY8" fmla="*/ 170131 h 259804"/>
              <a:gd name="connsiteX9" fmla="*/ 982327 w 1588444"/>
              <a:gd name="connsiteY9" fmla="*/ 36890 h 259804"/>
              <a:gd name="connsiteX10" fmla="*/ 1039804 w 1588444"/>
              <a:gd name="connsiteY10" fmla="*/ 18602 h 259804"/>
              <a:gd name="connsiteX11" fmla="*/ 1136469 w 1588444"/>
              <a:gd name="connsiteY11" fmla="*/ 36890 h 259804"/>
              <a:gd name="connsiteX12" fmla="*/ 1246197 w 1588444"/>
              <a:gd name="connsiteY12" fmla="*/ 219770 h 259804"/>
              <a:gd name="connsiteX13" fmla="*/ 1350700 w 1588444"/>
              <a:gd name="connsiteY13" fmla="*/ 253733 h 259804"/>
              <a:gd name="connsiteX14" fmla="*/ 1457815 w 1588444"/>
              <a:gd name="connsiteY14" fmla="*/ 130942 h 259804"/>
              <a:gd name="connsiteX15" fmla="*/ 1520517 w 1588444"/>
              <a:gd name="connsiteY15" fmla="*/ 23827 h 259804"/>
              <a:gd name="connsiteX16" fmla="*/ 1588444 w 1588444"/>
              <a:gd name="connsiteY16" fmla="*/ 2926 h 259804"/>
              <a:gd name="connsiteX17" fmla="*/ 1588444 w 1588444"/>
              <a:gd name="connsiteY17" fmla="*/ 2926 h 259804"/>
              <a:gd name="connsiteX0" fmla="*/ 0 w 1588444"/>
              <a:gd name="connsiteY0" fmla="*/ 6178 h 260443"/>
              <a:gd name="connsiteX1" fmla="*/ 75765 w 1588444"/>
              <a:gd name="connsiteY1" fmla="*/ 37529 h 260443"/>
              <a:gd name="connsiteX2" fmla="*/ 227294 w 1588444"/>
              <a:gd name="connsiteY2" fmla="*/ 238696 h 260443"/>
              <a:gd name="connsiteX3" fmla="*/ 355310 w 1588444"/>
              <a:gd name="connsiteY3" fmla="*/ 217796 h 260443"/>
              <a:gd name="connsiteX4" fmla="*/ 506676 w 1588444"/>
              <a:gd name="connsiteY4" fmla="*/ 11621 h 260443"/>
              <a:gd name="connsiteX5" fmla="*/ 615043 w 1588444"/>
              <a:gd name="connsiteY5" fmla="*/ 46564 h 260443"/>
              <a:gd name="connsiteX6" fmla="*/ 710620 w 1588444"/>
              <a:gd name="connsiteY6" fmla="*/ 196896 h 260443"/>
              <a:gd name="connsiteX7" fmla="*/ 791609 w 1588444"/>
              <a:gd name="connsiteY7" fmla="*/ 251760 h 260443"/>
              <a:gd name="connsiteX8" fmla="*/ 906562 w 1588444"/>
              <a:gd name="connsiteY8" fmla="*/ 170770 h 260443"/>
              <a:gd name="connsiteX9" fmla="*/ 982327 w 1588444"/>
              <a:gd name="connsiteY9" fmla="*/ 37529 h 260443"/>
              <a:gd name="connsiteX10" fmla="*/ 1039804 w 1588444"/>
              <a:gd name="connsiteY10" fmla="*/ 19241 h 260443"/>
              <a:gd name="connsiteX11" fmla="*/ 1136469 w 1588444"/>
              <a:gd name="connsiteY11" fmla="*/ 37529 h 260443"/>
              <a:gd name="connsiteX12" fmla="*/ 1246197 w 1588444"/>
              <a:gd name="connsiteY12" fmla="*/ 220409 h 260443"/>
              <a:gd name="connsiteX13" fmla="*/ 1350700 w 1588444"/>
              <a:gd name="connsiteY13" fmla="*/ 254372 h 260443"/>
              <a:gd name="connsiteX14" fmla="*/ 1457815 w 1588444"/>
              <a:gd name="connsiteY14" fmla="*/ 131581 h 260443"/>
              <a:gd name="connsiteX15" fmla="*/ 1520517 w 1588444"/>
              <a:gd name="connsiteY15" fmla="*/ 24466 h 260443"/>
              <a:gd name="connsiteX16" fmla="*/ 1588444 w 1588444"/>
              <a:gd name="connsiteY16" fmla="*/ 3565 h 260443"/>
              <a:gd name="connsiteX17" fmla="*/ 1588444 w 1588444"/>
              <a:gd name="connsiteY17" fmla="*/ 3565 h 260443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27294 w 1588444"/>
              <a:gd name="connsiteY2" fmla="*/ 238192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674 h 259939"/>
              <a:gd name="connsiteX1" fmla="*/ 75765 w 1588444"/>
              <a:gd name="connsiteY1" fmla="*/ 37025 h 259939"/>
              <a:gd name="connsiteX2" fmla="*/ 215864 w 1588444"/>
              <a:gd name="connsiteY2" fmla="*/ 236287 h 259939"/>
              <a:gd name="connsiteX3" fmla="*/ 355310 w 1588444"/>
              <a:gd name="connsiteY3" fmla="*/ 217292 h 259939"/>
              <a:gd name="connsiteX4" fmla="*/ 506676 w 1588444"/>
              <a:gd name="connsiteY4" fmla="*/ 11117 h 259939"/>
              <a:gd name="connsiteX5" fmla="*/ 607423 w 1588444"/>
              <a:gd name="connsiteY5" fmla="*/ 47965 h 259939"/>
              <a:gd name="connsiteX6" fmla="*/ 710620 w 1588444"/>
              <a:gd name="connsiteY6" fmla="*/ 196392 h 259939"/>
              <a:gd name="connsiteX7" fmla="*/ 791609 w 1588444"/>
              <a:gd name="connsiteY7" fmla="*/ 251256 h 259939"/>
              <a:gd name="connsiteX8" fmla="*/ 906562 w 1588444"/>
              <a:gd name="connsiteY8" fmla="*/ 170266 h 259939"/>
              <a:gd name="connsiteX9" fmla="*/ 982327 w 1588444"/>
              <a:gd name="connsiteY9" fmla="*/ 37025 h 259939"/>
              <a:gd name="connsiteX10" fmla="*/ 1039804 w 1588444"/>
              <a:gd name="connsiteY10" fmla="*/ 18737 h 259939"/>
              <a:gd name="connsiteX11" fmla="*/ 1136469 w 1588444"/>
              <a:gd name="connsiteY11" fmla="*/ 37025 h 259939"/>
              <a:gd name="connsiteX12" fmla="*/ 1246197 w 1588444"/>
              <a:gd name="connsiteY12" fmla="*/ 219905 h 259939"/>
              <a:gd name="connsiteX13" fmla="*/ 1350700 w 1588444"/>
              <a:gd name="connsiteY13" fmla="*/ 253868 h 259939"/>
              <a:gd name="connsiteX14" fmla="*/ 1457815 w 1588444"/>
              <a:gd name="connsiteY14" fmla="*/ 131077 h 259939"/>
              <a:gd name="connsiteX15" fmla="*/ 1520517 w 1588444"/>
              <a:gd name="connsiteY15" fmla="*/ 23962 h 259939"/>
              <a:gd name="connsiteX16" fmla="*/ 1588444 w 1588444"/>
              <a:gd name="connsiteY16" fmla="*/ 3061 h 259939"/>
              <a:gd name="connsiteX17" fmla="*/ 1588444 w 1588444"/>
              <a:gd name="connsiteY17" fmla="*/ 3061 h 259939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5261 h 259526"/>
              <a:gd name="connsiteX1" fmla="*/ 75765 w 1588444"/>
              <a:gd name="connsiteY1" fmla="*/ 36612 h 259526"/>
              <a:gd name="connsiteX2" fmla="*/ 215864 w 1588444"/>
              <a:gd name="connsiteY2" fmla="*/ 235874 h 259526"/>
              <a:gd name="connsiteX3" fmla="*/ 351500 w 1588444"/>
              <a:gd name="connsiteY3" fmla="*/ 211164 h 259526"/>
              <a:gd name="connsiteX4" fmla="*/ 506676 w 1588444"/>
              <a:gd name="connsiteY4" fmla="*/ 10704 h 259526"/>
              <a:gd name="connsiteX5" fmla="*/ 607423 w 1588444"/>
              <a:gd name="connsiteY5" fmla="*/ 47552 h 259526"/>
              <a:gd name="connsiteX6" fmla="*/ 710620 w 1588444"/>
              <a:gd name="connsiteY6" fmla="*/ 195979 h 259526"/>
              <a:gd name="connsiteX7" fmla="*/ 791609 w 1588444"/>
              <a:gd name="connsiteY7" fmla="*/ 250843 h 259526"/>
              <a:gd name="connsiteX8" fmla="*/ 906562 w 1588444"/>
              <a:gd name="connsiteY8" fmla="*/ 169853 h 259526"/>
              <a:gd name="connsiteX9" fmla="*/ 982327 w 1588444"/>
              <a:gd name="connsiteY9" fmla="*/ 36612 h 259526"/>
              <a:gd name="connsiteX10" fmla="*/ 1039804 w 1588444"/>
              <a:gd name="connsiteY10" fmla="*/ 18324 h 259526"/>
              <a:gd name="connsiteX11" fmla="*/ 1136469 w 1588444"/>
              <a:gd name="connsiteY11" fmla="*/ 36612 h 259526"/>
              <a:gd name="connsiteX12" fmla="*/ 1246197 w 1588444"/>
              <a:gd name="connsiteY12" fmla="*/ 219492 h 259526"/>
              <a:gd name="connsiteX13" fmla="*/ 1350700 w 1588444"/>
              <a:gd name="connsiteY13" fmla="*/ 253455 h 259526"/>
              <a:gd name="connsiteX14" fmla="*/ 1457815 w 1588444"/>
              <a:gd name="connsiteY14" fmla="*/ 130664 h 259526"/>
              <a:gd name="connsiteX15" fmla="*/ 1520517 w 1588444"/>
              <a:gd name="connsiteY15" fmla="*/ 23549 h 259526"/>
              <a:gd name="connsiteX16" fmla="*/ 1588444 w 1588444"/>
              <a:gd name="connsiteY16" fmla="*/ 2648 h 259526"/>
              <a:gd name="connsiteX17" fmla="*/ 1588444 w 1588444"/>
              <a:gd name="connsiteY17" fmla="*/ 2648 h 259526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7423 w 1588444"/>
              <a:gd name="connsiteY5" fmla="*/ 44905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710620 w 1588444"/>
              <a:gd name="connsiteY6" fmla="*/ 19333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906562 w 1588444"/>
              <a:gd name="connsiteY8" fmla="*/ 167206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2614 h 256879"/>
              <a:gd name="connsiteX1" fmla="*/ 75765 w 1588444"/>
              <a:gd name="connsiteY1" fmla="*/ 33965 h 256879"/>
              <a:gd name="connsiteX2" fmla="*/ 215864 w 1588444"/>
              <a:gd name="connsiteY2" fmla="*/ 233227 h 256879"/>
              <a:gd name="connsiteX3" fmla="*/ 351500 w 1588444"/>
              <a:gd name="connsiteY3" fmla="*/ 208517 h 256879"/>
              <a:gd name="connsiteX4" fmla="*/ 462861 w 1588444"/>
              <a:gd name="connsiteY4" fmla="*/ 34727 h 256879"/>
              <a:gd name="connsiteX5" fmla="*/ 609328 w 1588444"/>
              <a:gd name="connsiteY5" fmla="*/ 54430 h 256879"/>
              <a:gd name="connsiteX6" fmla="*/ 697285 w 1588444"/>
              <a:gd name="connsiteY6" fmla="*/ 189522 h 256879"/>
              <a:gd name="connsiteX7" fmla="*/ 791609 w 1588444"/>
              <a:gd name="connsiteY7" fmla="*/ 248196 h 256879"/>
              <a:gd name="connsiteX8" fmla="*/ 893227 w 1588444"/>
              <a:gd name="connsiteY8" fmla="*/ 176731 h 256879"/>
              <a:gd name="connsiteX9" fmla="*/ 982327 w 1588444"/>
              <a:gd name="connsiteY9" fmla="*/ 33965 h 256879"/>
              <a:gd name="connsiteX10" fmla="*/ 1039804 w 1588444"/>
              <a:gd name="connsiteY10" fmla="*/ 15677 h 256879"/>
              <a:gd name="connsiteX11" fmla="*/ 1136469 w 1588444"/>
              <a:gd name="connsiteY11" fmla="*/ 33965 h 256879"/>
              <a:gd name="connsiteX12" fmla="*/ 1246197 w 1588444"/>
              <a:gd name="connsiteY12" fmla="*/ 216845 h 256879"/>
              <a:gd name="connsiteX13" fmla="*/ 1350700 w 1588444"/>
              <a:gd name="connsiteY13" fmla="*/ 250808 h 256879"/>
              <a:gd name="connsiteX14" fmla="*/ 1457815 w 1588444"/>
              <a:gd name="connsiteY14" fmla="*/ 128017 h 256879"/>
              <a:gd name="connsiteX15" fmla="*/ 1520517 w 1588444"/>
              <a:gd name="connsiteY15" fmla="*/ 20902 h 256879"/>
              <a:gd name="connsiteX16" fmla="*/ 1588444 w 1588444"/>
              <a:gd name="connsiteY16" fmla="*/ 1 h 256879"/>
              <a:gd name="connsiteX17" fmla="*/ 1588444 w 1588444"/>
              <a:gd name="connsiteY17" fmla="*/ 1 h 256879"/>
              <a:gd name="connsiteX0" fmla="*/ 0 w 1588444"/>
              <a:gd name="connsiteY0" fmla="*/ 4084 h 258349"/>
              <a:gd name="connsiteX1" fmla="*/ 75765 w 1588444"/>
              <a:gd name="connsiteY1" fmla="*/ 35435 h 258349"/>
              <a:gd name="connsiteX2" fmla="*/ 215864 w 1588444"/>
              <a:gd name="connsiteY2" fmla="*/ 234697 h 258349"/>
              <a:gd name="connsiteX3" fmla="*/ 351500 w 1588444"/>
              <a:gd name="connsiteY3" fmla="*/ 209987 h 258349"/>
              <a:gd name="connsiteX4" fmla="*/ 462861 w 1588444"/>
              <a:gd name="connsiteY4" fmla="*/ 36197 h 258349"/>
              <a:gd name="connsiteX5" fmla="*/ 609328 w 1588444"/>
              <a:gd name="connsiteY5" fmla="*/ 55900 h 258349"/>
              <a:gd name="connsiteX6" fmla="*/ 697285 w 1588444"/>
              <a:gd name="connsiteY6" fmla="*/ 190992 h 258349"/>
              <a:gd name="connsiteX7" fmla="*/ 791609 w 1588444"/>
              <a:gd name="connsiteY7" fmla="*/ 249666 h 258349"/>
              <a:gd name="connsiteX8" fmla="*/ 893227 w 1588444"/>
              <a:gd name="connsiteY8" fmla="*/ 178201 h 258349"/>
              <a:gd name="connsiteX9" fmla="*/ 982327 w 1588444"/>
              <a:gd name="connsiteY9" fmla="*/ 35435 h 258349"/>
              <a:gd name="connsiteX10" fmla="*/ 1049329 w 1588444"/>
              <a:gd name="connsiteY10" fmla="*/ 2 h 258349"/>
              <a:gd name="connsiteX11" fmla="*/ 1136469 w 1588444"/>
              <a:gd name="connsiteY11" fmla="*/ 35435 h 258349"/>
              <a:gd name="connsiteX12" fmla="*/ 1246197 w 1588444"/>
              <a:gd name="connsiteY12" fmla="*/ 218315 h 258349"/>
              <a:gd name="connsiteX13" fmla="*/ 1350700 w 1588444"/>
              <a:gd name="connsiteY13" fmla="*/ 252278 h 258349"/>
              <a:gd name="connsiteX14" fmla="*/ 1457815 w 1588444"/>
              <a:gd name="connsiteY14" fmla="*/ 129487 h 258349"/>
              <a:gd name="connsiteX15" fmla="*/ 1520517 w 1588444"/>
              <a:gd name="connsiteY15" fmla="*/ 22372 h 258349"/>
              <a:gd name="connsiteX16" fmla="*/ 1588444 w 1588444"/>
              <a:gd name="connsiteY16" fmla="*/ 1471 h 258349"/>
              <a:gd name="connsiteX17" fmla="*/ 1588444 w 1588444"/>
              <a:gd name="connsiteY17" fmla="*/ 1471 h 258349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3227 w 1588444"/>
              <a:gd name="connsiteY8" fmla="*/ 178445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908467 w 1588444"/>
              <a:gd name="connsiteY8" fmla="*/ 18797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791609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328 h 258593"/>
              <a:gd name="connsiteX1" fmla="*/ 75765 w 1588444"/>
              <a:gd name="connsiteY1" fmla="*/ 35679 h 258593"/>
              <a:gd name="connsiteX2" fmla="*/ 215864 w 1588444"/>
              <a:gd name="connsiteY2" fmla="*/ 234941 h 258593"/>
              <a:gd name="connsiteX3" fmla="*/ 351500 w 1588444"/>
              <a:gd name="connsiteY3" fmla="*/ 210231 h 258593"/>
              <a:gd name="connsiteX4" fmla="*/ 462861 w 1588444"/>
              <a:gd name="connsiteY4" fmla="*/ 36441 h 258593"/>
              <a:gd name="connsiteX5" fmla="*/ 609328 w 1588444"/>
              <a:gd name="connsiteY5" fmla="*/ 56144 h 258593"/>
              <a:gd name="connsiteX6" fmla="*/ 697285 w 1588444"/>
              <a:gd name="connsiteY6" fmla="*/ 191236 h 258593"/>
              <a:gd name="connsiteX7" fmla="*/ 804944 w 1588444"/>
              <a:gd name="connsiteY7" fmla="*/ 249910 h 258593"/>
              <a:gd name="connsiteX8" fmla="*/ 895132 w 1588444"/>
              <a:gd name="connsiteY8" fmla="*/ 172730 h 258593"/>
              <a:gd name="connsiteX9" fmla="*/ 978517 w 1588444"/>
              <a:gd name="connsiteY9" fmla="*/ 41394 h 258593"/>
              <a:gd name="connsiteX10" fmla="*/ 1049329 w 1588444"/>
              <a:gd name="connsiteY10" fmla="*/ 246 h 258593"/>
              <a:gd name="connsiteX11" fmla="*/ 1136469 w 1588444"/>
              <a:gd name="connsiteY11" fmla="*/ 35679 h 258593"/>
              <a:gd name="connsiteX12" fmla="*/ 1246197 w 1588444"/>
              <a:gd name="connsiteY12" fmla="*/ 218559 h 258593"/>
              <a:gd name="connsiteX13" fmla="*/ 1350700 w 1588444"/>
              <a:gd name="connsiteY13" fmla="*/ 252522 h 258593"/>
              <a:gd name="connsiteX14" fmla="*/ 1457815 w 1588444"/>
              <a:gd name="connsiteY14" fmla="*/ 129731 h 258593"/>
              <a:gd name="connsiteX15" fmla="*/ 1520517 w 1588444"/>
              <a:gd name="connsiteY15" fmla="*/ 22616 h 258593"/>
              <a:gd name="connsiteX16" fmla="*/ 1588444 w 1588444"/>
              <a:gd name="connsiteY16" fmla="*/ 1715 h 258593"/>
              <a:gd name="connsiteX17" fmla="*/ 1588444 w 1588444"/>
              <a:gd name="connsiteY17" fmla="*/ 1715 h 258593"/>
              <a:gd name="connsiteX0" fmla="*/ 0 w 1588444"/>
              <a:gd name="connsiteY0" fmla="*/ 4088 h 258149"/>
              <a:gd name="connsiteX1" fmla="*/ 75765 w 1588444"/>
              <a:gd name="connsiteY1" fmla="*/ 35439 h 258149"/>
              <a:gd name="connsiteX2" fmla="*/ 215864 w 1588444"/>
              <a:gd name="connsiteY2" fmla="*/ 234701 h 258149"/>
              <a:gd name="connsiteX3" fmla="*/ 351500 w 1588444"/>
              <a:gd name="connsiteY3" fmla="*/ 209991 h 258149"/>
              <a:gd name="connsiteX4" fmla="*/ 462861 w 1588444"/>
              <a:gd name="connsiteY4" fmla="*/ 36201 h 258149"/>
              <a:gd name="connsiteX5" fmla="*/ 609328 w 1588444"/>
              <a:gd name="connsiteY5" fmla="*/ 55904 h 258149"/>
              <a:gd name="connsiteX6" fmla="*/ 697285 w 1588444"/>
              <a:gd name="connsiteY6" fmla="*/ 190996 h 258149"/>
              <a:gd name="connsiteX7" fmla="*/ 804944 w 1588444"/>
              <a:gd name="connsiteY7" fmla="*/ 249670 h 258149"/>
              <a:gd name="connsiteX8" fmla="*/ 895132 w 1588444"/>
              <a:gd name="connsiteY8" fmla="*/ 172490 h 258149"/>
              <a:gd name="connsiteX9" fmla="*/ 978517 w 1588444"/>
              <a:gd name="connsiteY9" fmla="*/ 41154 h 258149"/>
              <a:gd name="connsiteX10" fmla="*/ 1049329 w 1588444"/>
              <a:gd name="connsiteY10" fmla="*/ 6 h 258149"/>
              <a:gd name="connsiteX11" fmla="*/ 1132659 w 1588444"/>
              <a:gd name="connsiteY11" fmla="*/ 43059 h 258149"/>
              <a:gd name="connsiteX12" fmla="*/ 1246197 w 1588444"/>
              <a:gd name="connsiteY12" fmla="*/ 218319 h 258149"/>
              <a:gd name="connsiteX13" fmla="*/ 1350700 w 1588444"/>
              <a:gd name="connsiteY13" fmla="*/ 252282 h 258149"/>
              <a:gd name="connsiteX14" fmla="*/ 1457815 w 1588444"/>
              <a:gd name="connsiteY14" fmla="*/ 129491 h 258149"/>
              <a:gd name="connsiteX15" fmla="*/ 1520517 w 1588444"/>
              <a:gd name="connsiteY15" fmla="*/ 22376 h 258149"/>
              <a:gd name="connsiteX16" fmla="*/ 1588444 w 1588444"/>
              <a:gd name="connsiteY16" fmla="*/ 1475 h 258149"/>
              <a:gd name="connsiteX17" fmla="*/ 1588444 w 1588444"/>
              <a:gd name="connsiteY17" fmla="*/ 1475 h 258149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50700 w 1588444"/>
              <a:gd name="connsiteY13" fmla="*/ 252282 h 254631"/>
              <a:gd name="connsiteX14" fmla="*/ 145781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1010"/>
              <a:gd name="connsiteX1" fmla="*/ 75765 w 1588444"/>
              <a:gd name="connsiteY1" fmla="*/ 35439 h 251010"/>
              <a:gd name="connsiteX2" fmla="*/ 215864 w 1588444"/>
              <a:gd name="connsiteY2" fmla="*/ 234701 h 251010"/>
              <a:gd name="connsiteX3" fmla="*/ 351500 w 1588444"/>
              <a:gd name="connsiteY3" fmla="*/ 209991 h 251010"/>
              <a:gd name="connsiteX4" fmla="*/ 462861 w 1588444"/>
              <a:gd name="connsiteY4" fmla="*/ 36201 h 251010"/>
              <a:gd name="connsiteX5" fmla="*/ 609328 w 1588444"/>
              <a:gd name="connsiteY5" fmla="*/ 55904 h 251010"/>
              <a:gd name="connsiteX6" fmla="*/ 697285 w 1588444"/>
              <a:gd name="connsiteY6" fmla="*/ 190996 h 251010"/>
              <a:gd name="connsiteX7" fmla="*/ 804944 w 1588444"/>
              <a:gd name="connsiteY7" fmla="*/ 249670 h 251010"/>
              <a:gd name="connsiteX8" fmla="*/ 895132 w 1588444"/>
              <a:gd name="connsiteY8" fmla="*/ 172490 h 251010"/>
              <a:gd name="connsiteX9" fmla="*/ 978517 w 1588444"/>
              <a:gd name="connsiteY9" fmla="*/ 41154 h 251010"/>
              <a:gd name="connsiteX10" fmla="*/ 1049329 w 1588444"/>
              <a:gd name="connsiteY10" fmla="*/ 6 h 251010"/>
              <a:gd name="connsiteX11" fmla="*/ 1132659 w 1588444"/>
              <a:gd name="connsiteY11" fmla="*/ 43059 h 251010"/>
              <a:gd name="connsiteX12" fmla="*/ 1240482 w 1588444"/>
              <a:gd name="connsiteY12" fmla="*/ 197364 h 251010"/>
              <a:gd name="connsiteX13" fmla="*/ 1320220 w 1588444"/>
              <a:gd name="connsiteY13" fmla="*/ 248472 h 251010"/>
              <a:gd name="connsiteX14" fmla="*/ 1457815 w 1588444"/>
              <a:gd name="connsiteY14" fmla="*/ 129491 h 251010"/>
              <a:gd name="connsiteX15" fmla="*/ 1520517 w 1588444"/>
              <a:gd name="connsiteY15" fmla="*/ 22376 h 251010"/>
              <a:gd name="connsiteX16" fmla="*/ 1588444 w 1588444"/>
              <a:gd name="connsiteY16" fmla="*/ 1475 h 251010"/>
              <a:gd name="connsiteX17" fmla="*/ 1588444 w 1588444"/>
              <a:gd name="connsiteY17" fmla="*/ 1475 h 251010"/>
              <a:gd name="connsiteX0" fmla="*/ 0 w 1588444"/>
              <a:gd name="connsiteY0" fmla="*/ 4088 h 249892"/>
              <a:gd name="connsiteX1" fmla="*/ 75765 w 1588444"/>
              <a:gd name="connsiteY1" fmla="*/ 35439 h 249892"/>
              <a:gd name="connsiteX2" fmla="*/ 215864 w 1588444"/>
              <a:gd name="connsiteY2" fmla="*/ 234701 h 249892"/>
              <a:gd name="connsiteX3" fmla="*/ 351500 w 1588444"/>
              <a:gd name="connsiteY3" fmla="*/ 209991 h 249892"/>
              <a:gd name="connsiteX4" fmla="*/ 462861 w 1588444"/>
              <a:gd name="connsiteY4" fmla="*/ 36201 h 249892"/>
              <a:gd name="connsiteX5" fmla="*/ 609328 w 1588444"/>
              <a:gd name="connsiteY5" fmla="*/ 55904 h 249892"/>
              <a:gd name="connsiteX6" fmla="*/ 697285 w 1588444"/>
              <a:gd name="connsiteY6" fmla="*/ 190996 h 249892"/>
              <a:gd name="connsiteX7" fmla="*/ 804944 w 1588444"/>
              <a:gd name="connsiteY7" fmla="*/ 249670 h 249892"/>
              <a:gd name="connsiteX8" fmla="*/ 895132 w 1588444"/>
              <a:gd name="connsiteY8" fmla="*/ 172490 h 249892"/>
              <a:gd name="connsiteX9" fmla="*/ 978517 w 1588444"/>
              <a:gd name="connsiteY9" fmla="*/ 41154 h 249892"/>
              <a:gd name="connsiteX10" fmla="*/ 1049329 w 1588444"/>
              <a:gd name="connsiteY10" fmla="*/ 6 h 249892"/>
              <a:gd name="connsiteX11" fmla="*/ 1132659 w 1588444"/>
              <a:gd name="connsiteY11" fmla="*/ 43059 h 249892"/>
              <a:gd name="connsiteX12" fmla="*/ 1240482 w 1588444"/>
              <a:gd name="connsiteY12" fmla="*/ 197364 h 249892"/>
              <a:gd name="connsiteX13" fmla="*/ 1320220 w 1588444"/>
              <a:gd name="connsiteY13" fmla="*/ 248472 h 249892"/>
              <a:gd name="connsiteX14" fmla="*/ 1457815 w 1588444"/>
              <a:gd name="connsiteY14" fmla="*/ 129491 h 249892"/>
              <a:gd name="connsiteX15" fmla="*/ 1520517 w 1588444"/>
              <a:gd name="connsiteY15" fmla="*/ 22376 h 249892"/>
              <a:gd name="connsiteX16" fmla="*/ 1588444 w 1588444"/>
              <a:gd name="connsiteY16" fmla="*/ 1475 h 249892"/>
              <a:gd name="connsiteX17" fmla="*/ 1588444 w 1588444"/>
              <a:gd name="connsiteY17" fmla="*/ 1475 h 249892"/>
              <a:gd name="connsiteX0" fmla="*/ 0 w 1588444"/>
              <a:gd name="connsiteY0" fmla="*/ 4088 h 252316"/>
              <a:gd name="connsiteX1" fmla="*/ 75765 w 1588444"/>
              <a:gd name="connsiteY1" fmla="*/ 35439 h 252316"/>
              <a:gd name="connsiteX2" fmla="*/ 215864 w 1588444"/>
              <a:gd name="connsiteY2" fmla="*/ 234701 h 252316"/>
              <a:gd name="connsiteX3" fmla="*/ 351500 w 1588444"/>
              <a:gd name="connsiteY3" fmla="*/ 209991 h 252316"/>
              <a:gd name="connsiteX4" fmla="*/ 462861 w 1588444"/>
              <a:gd name="connsiteY4" fmla="*/ 36201 h 252316"/>
              <a:gd name="connsiteX5" fmla="*/ 609328 w 1588444"/>
              <a:gd name="connsiteY5" fmla="*/ 55904 h 252316"/>
              <a:gd name="connsiteX6" fmla="*/ 697285 w 1588444"/>
              <a:gd name="connsiteY6" fmla="*/ 190996 h 252316"/>
              <a:gd name="connsiteX7" fmla="*/ 804944 w 1588444"/>
              <a:gd name="connsiteY7" fmla="*/ 249670 h 252316"/>
              <a:gd name="connsiteX8" fmla="*/ 895132 w 1588444"/>
              <a:gd name="connsiteY8" fmla="*/ 172490 h 252316"/>
              <a:gd name="connsiteX9" fmla="*/ 978517 w 1588444"/>
              <a:gd name="connsiteY9" fmla="*/ 41154 h 252316"/>
              <a:gd name="connsiteX10" fmla="*/ 1049329 w 1588444"/>
              <a:gd name="connsiteY10" fmla="*/ 6 h 252316"/>
              <a:gd name="connsiteX11" fmla="*/ 1132659 w 1588444"/>
              <a:gd name="connsiteY11" fmla="*/ 43059 h 252316"/>
              <a:gd name="connsiteX12" fmla="*/ 1240482 w 1588444"/>
              <a:gd name="connsiteY12" fmla="*/ 197364 h 252316"/>
              <a:gd name="connsiteX13" fmla="*/ 1327840 w 1588444"/>
              <a:gd name="connsiteY13" fmla="*/ 252282 h 252316"/>
              <a:gd name="connsiteX14" fmla="*/ 1457815 w 1588444"/>
              <a:gd name="connsiteY14" fmla="*/ 129491 h 252316"/>
              <a:gd name="connsiteX15" fmla="*/ 1520517 w 1588444"/>
              <a:gd name="connsiteY15" fmla="*/ 22376 h 252316"/>
              <a:gd name="connsiteX16" fmla="*/ 1588444 w 1588444"/>
              <a:gd name="connsiteY16" fmla="*/ 1475 h 252316"/>
              <a:gd name="connsiteX17" fmla="*/ 1588444 w 1588444"/>
              <a:gd name="connsiteY17" fmla="*/ 1475 h 252316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4631"/>
              <a:gd name="connsiteX1" fmla="*/ 75765 w 1588444"/>
              <a:gd name="connsiteY1" fmla="*/ 35439 h 254631"/>
              <a:gd name="connsiteX2" fmla="*/ 215864 w 1588444"/>
              <a:gd name="connsiteY2" fmla="*/ 234701 h 254631"/>
              <a:gd name="connsiteX3" fmla="*/ 351500 w 1588444"/>
              <a:gd name="connsiteY3" fmla="*/ 209991 h 254631"/>
              <a:gd name="connsiteX4" fmla="*/ 462861 w 1588444"/>
              <a:gd name="connsiteY4" fmla="*/ 36201 h 254631"/>
              <a:gd name="connsiteX5" fmla="*/ 609328 w 1588444"/>
              <a:gd name="connsiteY5" fmla="*/ 55904 h 254631"/>
              <a:gd name="connsiteX6" fmla="*/ 697285 w 1588444"/>
              <a:gd name="connsiteY6" fmla="*/ 190996 h 254631"/>
              <a:gd name="connsiteX7" fmla="*/ 804944 w 1588444"/>
              <a:gd name="connsiteY7" fmla="*/ 249670 h 254631"/>
              <a:gd name="connsiteX8" fmla="*/ 895132 w 1588444"/>
              <a:gd name="connsiteY8" fmla="*/ 172490 h 254631"/>
              <a:gd name="connsiteX9" fmla="*/ 978517 w 1588444"/>
              <a:gd name="connsiteY9" fmla="*/ 41154 h 254631"/>
              <a:gd name="connsiteX10" fmla="*/ 1049329 w 1588444"/>
              <a:gd name="connsiteY10" fmla="*/ 6 h 254631"/>
              <a:gd name="connsiteX11" fmla="*/ 1132659 w 1588444"/>
              <a:gd name="connsiteY11" fmla="*/ 43059 h 254631"/>
              <a:gd name="connsiteX12" fmla="*/ 1240482 w 1588444"/>
              <a:gd name="connsiteY12" fmla="*/ 197364 h 254631"/>
              <a:gd name="connsiteX13" fmla="*/ 1327840 w 1588444"/>
              <a:gd name="connsiteY13" fmla="*/ 252282 h 254631"/>
              <a:gd name="connsiteX14" fmla="*/ 1446385 w 1588444"/>
              <a:gd name="connsiteY14" fmla="*/ 129491 h 254631"/>
              <a:gd name="connsiteX15" fmla="*/ 1520517 w 1588444"/>
              <a:gd name="connsiteY15" fmla="*/ 22376 h 254631"/>
              <a:gd name="connsiteX16" fmla="*/ 1588444 w 1588444"/>
              <a:gd name="connsiteY16" fmla="*/ 1475 h 254631"/>
              <a:gd name="connsiteX17" fmla="*/ 1588444 w 1588444"/>
              <a:gd name="connsiteY17" fmla="*/ 1475 h 254631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17" fmla="*/ 1588444 w 1588444"/>
              <a:gd name="connsiteY17" fmla="*/ 1475 h 252779"/>
              <a:gd name="connsiteX0" fmla="*/ 0 w 1668454"/>
              <a:gd name="connsiteY0" fmla="*/ 4088 h 252779"/>
              <a:gd name="connsiteX1" fmla="*/ 75765 w 1668454"/>
              <a:gd name="connsiteY1" fmla="*/ 35439 h 252779"/>
              <a:gd name="connsiteX2" fmla="*/ 215864 w 1668454"/>
              <a:gd name="connsiteY2" fmla="*/ 234701 h 252779"/>
              <a:gd name="connsiteX3" fmla="*/ 351500 w 1668454"/>
              <a:gd name="connsiteY3" fmla="*/ 209991 h 252779"/>
              <a:gd name="connsiteX4" fmla="*/ 462861 w 1668454"/>
              <a:gd name="connsiteY4" fmla="*/ 36201 h 252779"/>
              <a:gd name="connsiteX5" fmla="*/ 609328 w 1668454"/>
              <a:gd name="connsiteY5" fmla="*/ 55904 h 252779"/>
              <a:gd name="connsiteX6" fmla="*/ 697285 w 1668454"/>
              <a:gd name="connsiteY6" fmla="*/ 190996 h 252779"/>
              <a:gd name="connsiteX7" fmla="*/ 804944 w 1668454"/>
              <a:gd name="connsiteY7" fmla="*/ 249670 h 252779"/>
              <a:gd name="connsiteX8" fmla="*/ 895132 w 1668454"/>
              <a:gd name="connsiteY8" fmla="*/ 172490 h 252779"/>
              <a:gd name="connsiteX9" fmla="*/ 978517 w 1668454"/>
              <a:gd name="connsiteY9" fmla="*/ 41154 h 252779"/>
              <a:gd name="connsiteX10" fmla="*/ 1049329 w 1668454"/>
              <a:gd name="connsiteY10" fmla="*/ 6 h 252779"/>
              <a:gd name="connsiteX11" fmla="*/ 1132659 w 1668454"/>
              <a:gd name="connsiteY11" fmla="*/ 43059 h 252779"/>
              <a:gd name="connsiteX12" fmla="*/ 1240482 w 1668454"/>
              <a:gd name="connsiteY12" fmla="*/ 197364 h 252779"/>
              <a:gd name="connsiteX13" fmla="*/ 1327840 w 1668454"/>
              <a:gd name="connsiteY13" fmla="*/ 252282 h 252779"/>
              <a:gd name="connsiteX14" fmla="*/ 1425430 w 1668454"/>
              <a:gd name="connsiteY14" fmla="*/ 171401 h 252779"/>
              <a:gd name="connsiteX15" fmla="*/ 1520517 w 1668454"/>
              <a:gd name="connsiteY15" fmla="*/ 22376 h 252779"/>
              <a:gd name="connsiteX16" fmla="*/ 1588444 w 1668454"/>
              <a:gd name="connsiteY16" fmla="*/ 1475 h 252779"/>
              <a:gd name="connsiteX17" fmla="*/ 1668454 w 1668454"/>
              <a:gd name="connsiteY17" fmla="*/ 9095 h 252779"/>
              <a:gd name="connsiteX0" fmla="*/ 0 w 1588444"/>
              <a:gd name="connsiteY0" fmla="*/ 4088 h 252779"/>
              <a:gd name="connsiteX1" fmla="*/ 75765 w 1588444"/>
              <a:gd name="connsiteY1" fmla="*/ 35439 h 252779"/>
              <a:gd name="connsiteX2" fmla="*/ 215864 w 1588444"/>
              <a:gd name="connsiteY2" fmla="*/ 234701 h 252779"/>
              <a:gd name="connsiteX3" fmla="*/ 351500 w 1588444"/>
              <a:gd name="connsiteY3" fmla="*/ 209991 h 252779"/>
              <a:gd name="connsiteX4" fmla="*/ 462861 w 1588444"/>
              <a:gd name="connsiteY4" fmla="*/ 36201 h 252779"/>
              <a:gd name="connsiteX5" fmla="*/ 609328 w 1588444"/>
              <a:gd name="connsiteY5" fmla="*/ 55904 h 252779"/>
              <a:gd name="connsiteX6" fmla="*/ 697285 w 1588444"/>
              <a:gd name="connsiteY6" fmla="*/ 190996 h 252779"/>
              <a:gd name="connsiteX7" fmla="*/ 804944 w 1588444"/>
              <a:gd name="connsiteY7" fmla="*/ 249670 h 252779"/>
              <a:gd name="connsiteX8" fmla="*/ 895132 w 1588444"/>
              <a:gd name="connsiteY8" fmla="*/ 172490 h 252779"/>
              <a:gd name="connsiteX9" fmla="*/ 978517 w 1588444"/>
              <a:gd name="connsiteY9" fmla="*/ 41154 h 252779"/>
              <a:gd name="connsiteX10" fmla="*/ 1049329 w 1588444"/>
              <a:gd name="connsiteY10" fmla="*/ 6 h 252779"/>
              <a:gd name="connsiteX11" fmla="*/ 1132659 w 1588444"/>
              <a:gd name="connsiteY11" fmla="*/ 43059 h 252779"/>
              <a:gd name="connsiteX12" fmla="*/ 1240482 w 1588444"/>
              <a:gd name="connsiteY12" fmla="*/ 197364 h 252779"/>
              <a:gd name="connsiteX13" fmla="*/ 1327840 w 1588444"/>
              <a:gd name="connsiteY13" fmla="*/ 252282 h 252779"/>
              <a:gd name="connsiteX14" fmla="*/ 1425430 w 1588444"/>
              <a:gd name="connsiteY14" fmla="*/ 171401 h 252779"/>
              <a:gd name="connsiteX15" fmla="*/ 1520517 w 1588444"/>
              <a:gd name="connsiteY15" fmla="*/ 22376 h 252779"/>
              <a:gd name="connsiteX16" fmla="*/ 1588444 w 1588444"/>
              <a:gd name="connsiteY16" fmla="*/ 1475 h 252779"/>
              <a:gd name="connsiteX0" fmla="*/ 0 w 1617019"/>
              <a:gd name="connsiteY0" fmla="*/ 7898 h 252779"/>
              <a:gd name="connsiteX1" fmla="*/ 104340 w 1617019"/>
              <a:gd name="connsiteY1" fmla="*/ 35439 h 252779"/>
              <a:gd name="connsiteX2" fmla="*/ 244439 w 1617019"/>
              <a:gd name="connsiteY2" fmla="*/ 234701 h 252779"/>
              <a:gd name="connsiteX3" fmla="*/ 380075 w 1617019"/>
              <a:gd name="connsiteY3" fmla="*/ 209991 h 252779"/>
              <a:gd name="connsiteX4" fmla="*/ 491436 w 1617019"/>
              <a:gd name="connsiteY4" fmla="*/ 36201 h 252779"/>
              <a:gd name="connsiteX5" fmla="*/ 637903 w 1617019"/>
              <a:gd name="connsiteY5" fmla="*/ 55904 h 252779"/>
              <a:gd name="connsiteX6" fmla="*/ 725860 w 1617019"/>
              <a:gd name="connsiteY6" fmla="*/ 190996 h 252779"/>
              <a:gd name="connsiteX7" fmla="*/ 833519 w 1617019"/>
              <a:gd name="connsiteY7" fmla="*/ 249670 h 252779"/>
              <a:gd name="connsiteX8" fmla="*/ 923707 w 1617019"/>
              <a:gd name="connsiteY8" fmla="*/ 172490 h 252779"/>
              <a:gd name="connsiteX9" fmla="*/ 1007092 w 1617019"/>
              <a:gd name="connsiteY9" fmla="*/ 41154 h 252779"/>
              <a:gd name="connsiteX10" fmla="*/ 1077904 w 1617019"/>
              <a:gd name="connsiteY10" fmla="*/ 6 h 252779"/>
              <a:gd name="connsiteX11" fmla="*/ 1161234 w 1617019"/>
              <a:gd name="connsiteY11" fmla="*/ 43059 h 252779"/>
              <a:gd name="connsiteX12" fmla="*/ 1269057 w 1617019"/>
              <a:gd name="connsiteY12" fmla="*/ 197364 h 252779"/>
              <a:gd name="connsiteX13" fmla="*/ 1356415 w 1617019"/>
              <a:gd name="connsiteY13" fmla="*/ 252282 h 252779"/>
              <a:gd name="connsiteX14" fmla="*/ 1454005 w 1617019"/>
              <a:gd name="connsiteY14" fmla="*/ 171401 h 252779"/>
              <a:gd name="connsiteX15" fmla="*/ 1549092 w 1617019"/>
              <a:gd name="connsiteY15" fmla="*/ 22376 h 252779"/>
              <a:gd name="connsiteX16" fmla="*/ 1617019 w 1617019"/>
              <a:gd name="connsiteY16" fmla="*/ 1475 h 252779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49092 w 1617019"/>
              <a:gd name="connsiteY15" fmla="*/ 22376 h 253050"/>
              <a:gd name="connsiteX16" fmla="*/ 1617019 w 1617019"/>
              <a:gd name="connsiteY16" fmla="*/ 1475 h 253050"/>
              <a:gd name="connsiteX0" fmla="*/ 0 w 1617019"/>
              <a:gd name="connsiteY0" fmla="*/ 7898 h 253050"/>
              <a:gd name="connsiteX1" fmla="*/ 104340 w 1617019"/>
              <a:gd name="connsiteY1" fmla="*/ 35439 h 253050"/>
              <a:gd name="connsiteX2" fmla="*/ 244439 w 1617019"/>
              <a:gd name="connsiteY2" fmla="*/ 234701 h 253050"/>
              <a:gd name="connsiteX3" fmla="*/ 380075 w 1617019"/>
              <a:gd name="connsiteY3" fmla="*/ 209991 h 253050"/>
              <a:gd name="connsiteX4" fmla="*/ 491436 w 1617019"/>
              <a:gd name="connsiteY4" fmla="*/ 36201 h 253050"/>
              <a:gd name="connsiteX5" fmla="*/ 637903 w 1617019"/>
              <a:gd name="connsiteY5" fmla="*/ 55904 h 253050"/>
              <a:gd name="connsiteX6" fmla="*/ 725860 w 1617019"/>
              <a:gd name="connsiteY6" fmla="*/ 190996 h 253050"/>
              <a:gd name="connsiteX7" fmla="*/ 833519 w 1617019"/>
              <a:gd name="connsiteY7" fmla="*/ 249670 h 253050"/>
              <a:gd name="connsiteX8" fmla="*/ 923707 w 1617019"/>
              <a:gd name="connsiteY8" fmla="*/ 172490 h 253050"/>
              <a:gd name="connsiteX9" fmla="*/ 1007092 w 1617019"/>
              <a:gd name="connsiteY9" fmla="*/ 41154 h 253050"/>
              <a:gd name="connsiteX10" fmla="*/ 1077904 w 1617019"/>
              <a:gd name="connsiteY10" fmla="*/ 6 h 253050"/>
              <a:gd name="connsiteX11" fmla="*/ 1161234 w 1617019"/>
              <a:gd name="connsiteY11" fmla="*/ 43059 h 253050"/>
              <a:gd name="connsiteX12" fmla="*/ 1269057 w 1617019"/>
              <a:gd name="connsiteY12" fmla="*/ 197364 h 253050"/>
              <a:gd name="connsiteX13" fmla="*/ 1356415 w 1617019"/>
              <a:gd name="connsiteY13" fmla="*/ 252282 h 253050"/>
              <a:gd name="connsiteX14" fmla="*/ 1444480 w 1617019"/>
              <a:gd name="connsiteY14" fmla="*/ 163781 h 253050"/>
              <a:gd name="connsiteX15" fmla="*/ 1533852 w 1617019"/>
              <a:gd name="connsiteY15" fmla="*/ 26186 h 253050"/>
              <a:gd name="connsiteX16" fmla="*/ 1617019 w 161701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637903 w 1609399"/>
              <a:gd name="connsiteY5" fmla="*/ 55904 h 253050"/>
              <a:gd name="connsiteX6" fmla="*/ 725860 w 1609399"/>
              <a:gd name="connsiteY6" fmla="*/ 190996 h 253050"/>
              <a:gd name="connsiteX7" fmla="*/ 833519 w 1609399"/>
              <a:gd name="connsiteY7" fmla="*/ 249670 h 253050"/>
              <a:gd name="connsiteX8" fmla="*/ 923707 w 1609399"/>
              <a:gd name="connsiteY8" fmla="*/ 172490 h 253050"/>
              <a:gd name="connsiteX9" fmla="*/ 1007092 w 1609399"/>
              <a:gd name="connsiteY9" fmla="*/ 41154 h 253050"/>
              <a:gd name="connsiteX10" fmla="*/ 1077904 w 1609399"/>
              <a:gd name="connsiteY10" fmla="*/ 6 h 253050"/>
              <a:gd name="connsiteX11" fmla="*/ 1161234 w 1609399"/>
              <a:gd name="connsiteY11" fmla="*/ 43059 h 253050"/>
              <a:gd name="connsiteX12" fmla="*/ 1269057 w 1609399"/>
              <a:gd name="connsiteY12" fmla="*/ 197364 h 253050"/>
              <a:gd name="connsiteX13" fmla="*/ 1356415 w 1609399"/>
              <a:gd name="connsiteY13" fmla="*/ 252282 h 253050"/>
              <a:gd name="connsiteX14" fmla="*/ 1444480 w 1609399"/>
              <a:gd name="connsiteY14" fmla="*/ 163781 h 253050"/>
              <a:gd name="connsiteX15" fmla="*/ 1533852 w 1609399"/>
              <a:gd name="connsiteY15" fmla="*/ 26186 h 253050"/>
              <a:gd name="connsiteX16" fmla="*/ 1609399 w 1609399"/>
              <a:gd name="connsiteY16" fmla="*/ 1475 h 253050"/>
              <a:gd name="connsiteX0" fmla="*/ 0 w 1609399"/>
              <a:gd name="connsiteY0" fmla="*/ 7898 h 253050"/>
              <a:gd name="connsiteX1" fmla="*/ 104340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44439 w 1609399"/>
              <a:gd name="connsiteY2" fmla="*/ 234701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26028 w 1609399"/>
              <a:gd name="connsiteY2" fmla="*/ 228564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380075 w 1609399"/>
              <a:gd name="connsiteY3" fmla="*/ 209991 h 253050"/>
              <a:gd name="connsiteX4" fmla="*/ 491436 w 1609399"/>
              <a:gd name="connsiteY4" fmla="*/ 36201 h 253050"/>
              <a:gd name="connsiteX5" fmla="*/ 554084 w 1609399"/>
              <a:gd name="connsiteY5" fmla="*/ 19708 h 253050"/>
              <a:gd name="connsiteX6" fmla="*/ 637903 w 1609399"/>
              <a:gd name="connsiteY6" fmla="*/ 55904 h 253050"/>
              <a:gd name="connsiteX7" fmla="*/ 725860 w 1609399"/>
              <a:gd name="connsiteY7" fmla="*/ 190996 h 253050"/>
              <a:gd name="connsiteX8" fmla="*/ 833519 w 1609399"/>
              <a:gd name="connsiteY8" fmla="*/ 249670 h 253050"/>
              <a:gd name="connsiteX9" fmla="*/ 923707 w 1609399"/>
              <a:gd name="connsiteY9" fmla="*/ 172490 h 253050"/>
              <a:gd name="connsiteX10" fmla="*/ 1007092 w 1609399"/>
              <a:gd name="connsiteY10" fmla="*/ 41154 h 253050"/>
              <a:gd name="connsiteX11" fmla="*/ 1077904 w 1609399"/>
              <a:gd name="connsiteY11" fmla="*/ 6 h 253050"/>
              <a:gd name="connsiteX12" fmla="*/ 1161234 w 1609399"/>
              <a:gd name="connsiteY12" fmla="*/ 43059 h 253050"/>
              <a:gd name="connsiteX13" fmla="*/ 1269057 w 1609399"/>
              <a:gd name="connsiteY13" fmla="*/ 197364 h 253050"/>
              <a:gd name="connsiteX14" fmla="*/ 1356415 w 1609399"/>
              <a:gd name="connsiteY14" fmla="*/ 252282 h 253050"/>
              <a:gd name="connsiteX15" fmla="*/ 1444480 w 1609399"/>
              <a:gd name="connsiteY15" fmla="*/ 163781 h 253050"/>
              <a:gd name="connsiteX16" fmla="*/ 1533852 w 1609399"/>
              <a:gd name="connsiteY16" fmla="*/ 26186 h 253050"/>
              <a:gd name="connsiteX17" fmla="*/ 1609399 w 1609399"/>
              <a:gd name="connsiteY17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9956 w 1609399"/>
              <a:gd name="connsiteY3" fmla="*/ 22743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5865 w 1609399"/>
              <a:gd name="connsiteY3" fmla="*/ 235612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73820 w 1609399"/>
              <a:gd name="connsiteY3" fmla="*/ 245840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80075 w 1609399"/>
              <a:gd name="connsiteY4" fmla="*/ 209991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91436 w 1609399"/>
              <a:gd name="connsiteY5" fmla="*/ 36201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0980 w 1609399"/>
              <a:gd name="connsiteY5" fmla="*/ 28019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4084 w 1609399"/>
              <a:gd name="connsiteY6" fmla="*/ 19708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17439 h 262591"/>
              <a:gd name="connsiteX1" fmla="*/ 98203 w 1609399"/>
              <a:gd name="connsiteY1" fmla="*/ 44980 h 262591"/>
              <a:gd name="connsiteX2" fmla="*/ 201480 w 1609399"/>
              <a:gd name="connsiteY2" fmla="*/ 209466 h 262591"/>
              <a:gd name="connsiteX3" fmla="*/ 282002 w 1609399"/>
              <a:gd name="connsiteY3" fmla="*/ 253335 h 262591"/>
              <a:gd name="connsiteX4" fmla="*/ 369847 w 1609399"/>
              <a:gd name="connsiteY4" fmla="*/ 207258 h 262591"/>
              <a:gd name="connsiteX5" fmla="*/ 473026 w 1609399"/>
              <a:gd name="connsiteY5" fmla="*/ 43697 h 262591"/>
              <a:gd name="connsiteX6" fmla="*/ 556129 w 1609399"/>
              <a:gd name="connsiteY6" fmla="*/ 610 h 262591"/>
              <a:gd name="connsiteX7" fmla="*/ 637903 w 1609399"/>
              <a:gd name="connsiteY7" fmla="*/ 65445 h 262591"/>
              <a:gd name="connsiteX8" fmla="*/ 725860 w 1609399"/>
              <a:gd name="connsiteY8" fmla="*/ 200537 h 262591"/>
              <a:gd name="connsiteX9" fmla="*/ 833519 w 1609399"/>
              <a:gd name="connsiteY9" fmla="*/ 259211 h 262591"/>
              <a:gd name="connsiteX10" fmla="*/ 923707 w 1609399"/>
              <a:gd name="connsiteY10" fmla="*/ 182031 h 262591"/>
              <a:gd name="connsiteX11" fmla="*/ 1007092 w 1609399"/>
              <a:gd name="connsiteY11" fmla="*/ 50695 h 262591"/>
              <a:gd name="connsiteX12" fmla="*/ 1077904 w 1609399"/>
              <a:gd name="connsiteY12" fmla="*/ 9547 h 262591"/>
              <a:gd name="connsiteX13" fmla="*/ 1161234 w 1609399"/>
              <a:gd name="connsiteY13" fmla="*/ 52600 h 262591"/>
              <a:gd name="connsiteX14" fmla="*/ 1269057 w 1609399"/>
              <a:gd name="connsiteY14" fmla="*/ 206905 h 262591"/>
              <a:gd name="connsiteX15" fmla="*/ 1356415 w 1609399"/>
              <a:gd name="connsiteY15" fmla="*/ 261823 h 262591"/>
              <a:gd name="connsiteX16" fmla="*/ 1444480 w 1609399"/>
              <a:gd name="connsiteY16" fmla="*/ 173322 h 262591"/>
              <a:gd name="connsiteX17" fmla="*/ 1533852 w 1609399"/>
              <a:gd name="connsiteY17" fmla="*/ 35727 h 262591"/>
              <a:gd name="connsiteX18" fmla="*/ 1609399 w 1609399"/>
              <a:gd name="connsiteY18" fmla="*/ 11016 h 262591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37903 w 1609399"/>
              <a:gd name="connsiteY7" fmla="*/ 55904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25860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33519 w 1609399"/>
              <a:gd name="connsiteY9" fmla="*/ 249670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72490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1017 w 1609399"/>
              <a:gd name="connsiteY9" fmla="*/ 245578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23707 w 1609399"/>
              <a:gd name="connsiteY10" fmla="*/ 166353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3479 w 1609399"/>
              <a:gd name="connsiteY10" fmla="*/ 168399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898 h 253050"/>
              <a:gd name="connsiteX1" fmla="*/ 98203 w 1609399"/>
              <a:gd name="connsiteY1" fmla="*/ 35439 h 253050"/>
              <a:gd name="connsiteX2" fmla="*/ 201480 w 1609399"/>
              <a:gd name="connsiteY2" fmla="*/ 199925 h 253050"/>
              <a:gd name="connsiteX3" fmla="*/ 282002 w 1609399"/>
              <a:gd name="connsiteY3" fmla="*/ 243794 h 253050"/>
              <a:gd name="connsiteX4" fmla="*/ 369847 w 1609399"/>
              <a:gd name="connsiteY4" fmla="*/ 197717 h 253050"/>
              <a:gd name="connsiteX5" fmla="*/ 473026 w 1609399"/>
              <a:gd name="connsiteY5" fmla="*/ 34156 h 253050"/>
              <a:gd name="connsiteX6" fmla="*/ 556129 w 1609399"/>
              <a:gd name="connsiteY6" fmla="*/ 1297 h 253050"/>
              <a:gd name="connsiteX7" fmla="*/ 629720 w 1609399"/>
              <a:gd name="connsiteY7" fmla="*/ 43631 h 253050"/>
              <a:gd name="connsiteX8" fmla="*/ 709495 w 1609399"/>
              <a:gd name="connsiteY8" fmla="*/ 190996 h 253050"/>
              <a:gd name="connsiteX9" fmla="*/ 817154 w 1609399"/>
              <a:gd name="connsiteY9" fmla="*/ 247624 h 253050"/>
              <a:gd name="connsiteX10" fmla="*/ 917570 w 1609399"/>
              <a:gd name="connsiteY10" fmla="*/ 174536 h 253050"/>
              <a:gd name="connsiteX11" fmla="*/ 1007092 w 1609399"/>
              <a:gd name="connsiteY11" fmla="*/ 41154 h 253050"/>
              <a:gd name="connsiteX12" fmla="*/ 1077904 w 1609399"/>
              <a:gd name="connsiteY12" fmla="*/ 6 h 253050"/>
              <a:gd name="connsiteX13" fmla="*/ 1161234 w 1609399"/>
              <a:gd name="connsiteY13" fmla="*/ 43059 h 253050"/>
              <a:gd name="connsiteX14" fmla="*/ 1269057 w 1609399"/>
              <a:gd name="connsiteY14" fmla="*/ 197364 h 253050"/>
              <a:gd name="connsiteX15" fmla="*/ 1356415 w 1609399"/>
              <a:gd name="connsiteY15" fmla="*/ 252282 h 253050"/>
              <a:gd name="connsiteX16" fmla="*/ 1444480 w 1609399"/>
              <a:gd name="connsiteY16" fmla="*/ 163781 h 253050"/>
              <a:gd name="connsiteX17" fmla="*/ 1533852 w 1609399"/>
              <a:gd name="connsiteY17" fmla="*/ 26186 h 253050"/>
              <a:gd name="connsiteX18" fmla="*/ 1609399 w 1609399"/>
              <a:gd name="connsiteY18" fmla="*/ 1475 h 253050"/>
              <a:gd name="connsiteX0" fmla="*/ 0 w 1609399"/>
              <a:gd name="connsiteY0" fmla="*/ 7920 h 253072"/>
              <a:gd name="connsiteX1" fmla="*/ 98203 w 1609399"/>
              <a:gd name="connsiteY1" fmla="*/ 35461 h 253072"/>
              <a:gd name="connsiteX2" fmla="*/ 201480 w 1609399"/>
              <a:gd name="connsiteY2" fmla="*/ 199947 h 253072"/>
              <a:gd name="connsiteX3" fmla="*/ 282002 w 1609399"/>
              <a:gd name="connsiteY3" fmla="*/ 243816 h 253072"/>
              <a:gd name="connsiteX4" fmla="*/ 369847 w 1609399"/>
              <a:gd name="connsiteY4" fmla="*/ 197739 h 253072"/>
              <a:gd name="connsiteX5" fmla="*/ 473026 w 1609399"/>
              <a:gd name="connsiteY5" fmla="*/ 34178 h 253072"/>
              <a:gd name="connsiteX6" fmla="*/ 556129 w 1609399"/>
              <a:gd name="connsiteY6" fmla="*/ 1319 h 253072"/>
              <a:gd name="connsiteX7" fmla="*/ 629720 w 1609399"/>
              <a:gd name="connsiteY7" fmla="*/ 43653 h 253072"/>
              <a:gd name="connsiteX8" fmla="*/ 709495 w 1609399"/>
              <a:gd name="connsiteY8" fmla="*/ 191018 h 253072"/>
              <a:gd name="connsiteX9" fmla="*/ 817154 w 1609399"/>
              <a:gd name="connsiteY9" fmla="*/ 247646 h 253072"/>
              <a:gd name="connsiteX10" fmla="*/ 917570 w 1609399"/>
              <a:gd name="connsiteY10" fmla="*/ 174558 h 253072"/>
              <a:gd name="connsiteX11" fmla="*/ 992773 w 1609399"/>
              <a:gd name="connsiteY11" fmla="*/ 39130 h 253072"/>
              <a:gd name="connsiteX12" fmla="*/ 1077904 w 1609399"/>
              <a:gd name="connsiteY12" fmla="*/ 28 h 253072"/>
              <a:gd name="connsiteX13" fmla="*/ 1161234 w 1609399"/>
              <a:gd name="connsiteY13" fmla="*/ 43081 h 253072"/>
              <a:gd name="connsiteX14" fmla="*/ 1269057 w 1609399"/>
              <a:gd name="connsiteY14" fmla="*/ 197386 h 253072"/>
              <a:gd name="connsiteX15" fmla="*/ 1356415 w 1609399"/>
              <a:gd name="connsiteY15" fmla="*/ 252304 h 253072"/>
              <a:gd name="connsiteX16" fmla="*/ 1444480 w 1609399"/>
              <a:gd name="connsiteY16" fmla="*/ 163803 h 253072"/>
              <a:gd name="connsiteX17" fmla="*/ 1533852 w 1609399"/>
              <a:gd name="connsiteY17" fmla="*/ 26208 h 253072"/>
              <a:gd name="connsiteX18" fmla="*/ 1609399 w 1609399"/>
              <a:gd name="connsiteY18" fmla="*/ 1497 h 253072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69057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7918 h 253070"/>
              <a:gd name="connsiteX1" fmla="*/ 98203 w 1609399"/>
              <a:gd name="connsiteY1" fmla="*/ 35459 h 253070"/>
              <a:gd name="connsiteX2" fmla="*/ 201480 w 1609399"/>
              <a:gd name="connsiteY2" fmla="*/ 199945 h 253070"/>
              <a:gd name="connsiteX3" fmla="*/ 282002 w 1609399"/>
              <a:gd name="connsiteY3" fmla="*/ 243814 h 253070"/>
              <a:gd name="connsiteX4" fmla="*/ 369847 w 1609399"/>
              <a:gd name="connsiteY4" fmla="*/ 197737 h 253070"/>
              <a:gd name="connsiteX5" fmla="*/ 473026 w 1609399"/>
              <a:gd name="connsiteY5" fmla="*/ 34176 h 253070"/>
              <a:gd name="connsiteX6" fmla="*/ 556129 w 1609399"/>
              <a:gd name="connsiteY6" fmla="*/ 1317 h 253070"/>
              <a:gd name="connsiteX7" fmla="*/ 629720 w 1609399"/>
              <a:gd name="connsiteY7" fmla="*/ 43651 h 253070"/>
              <a:gd name="connsiteX8" fmla="*/ 709495 w 1609399"/>
              <a:gd name="connsiteY8" fmla="*/ 191016 h 253070"/>
              <a:gd name="connsiteX9" fmla="*/ 817154 w 1609399"/>
              <a:gd name="connsiteY9" fmla="*/ 247644 h 253070"/>
              <a:gd name="connsiteX10" fmla="*/ 911433 w 1609399"/>
              <a:gd name="connsiteY10" fmla="*/ 166374 h 253070"/>
              <a:gd name="connsiteX11" fmla="*/ 992773 w 1609399"/>
              <a:gd name="connsiteY11" fmla="*/ 39128 h 253070"/>
              <a:gd name="connsiteX12" fmla="*/ 1077904 w 1609399"/>
              <a:gd name="connsiteY12" fmla="*/ 26 h 253070"/>
              <a:gd name="connsiteX13" fmla="*/ 1161234 w 1609399"/>
              <a:gd name="connsiteY13" fmla="*/ 43079 h 253070"/>
              <a:gd name="connsiteX14" fmla="*/ 1246555 w 1609399"/>
              <a:gd name="connsiteY14" fmla="*/ 197384 h 253070"/>
              <a:gd name="connsiteX15" fmla="*/ 1356415 w 1609399"/>
              <a:gd name="connsiteY15" fmla="*/ 252302 h 253070"/>
              <a:gd name="connsiteX16" fmla="*/ 1444480 w 1609399"/>
              <a:gd name="connsiteY16" fmla="*/ 163801 h 253070"/>
              <a:gd name="connsiteX17" fmla="*/ 1533852 w 1609399"/>
              <a:gd name="connsiteY17" fmla="*/ 26206 h 253070"/>
              <a:gd name="connsiteX18" fmla="*/ 1609399 w 1609399"/>
              <a:gd name="connsiteY18" fmla="*/ 1495 h 253070"/>
              <a:gd name="connsiteX0" fmla="*/ 0 w 1609399"/>
              <a:gd name="connsiteY0" fmla="*/ 8625 h 253698"/>
              <a:gd name="connsiteX1" fmla="*/ 98203 w 1609399"/>
              <a:gd name="connsiteY1" fmla="*/ 36166 h 253698"/>
              <a:gd name="connsiteX2" fmla="*/ 201480 w 1609399"/>
              <a:gd name="connsiteY2" fmla="*/ 200652 h 253698"/>
              <a:gd name="connsiteX3" fmla="*/ 282002 w 1609399"/>
              <a:gd name="connsiteY3" fmla="*/ 244521 h 253698"/>
              <a:gd name="connsiteX4" fmla="*/ 369847 w 1609399"/>
              <a:gd name="connsiteY4" fmla="*/ 198444 h 253698"/>
              <a:gd name="connsiteX5" fmla="*/ 473026 w 1609399"/>
              <a:gd name="connsiteY5" fmla="*/ 34883 h 253698"/>
              <a:gd name="connsiteX6" fmla="*/ 556129 w 1609399"/>
              <a:gd name="connsiteY6" fmla="*/ 2024 h 253698"/>
              <a:gd name="connsiteX7" fmla="*/ 629720 w 1609399"/>
              <a:gd name="connsiteY7" fmla="*/ 44358 h 253698"/>
              <a:gd name="connsiteX8" fmla="*/ 709495 w 1609399"/>
              <a:gd name="connsiteY8" fmla="*/ 191723 h 253698"/>
              <a:gd name="connsiteX9" fmla="*/ 817154 w 1609399"/>
              <a:gd name="connsiteY9" fmla="*/ 248351 h 253698"/>
              <a:gd name="connsiteX10" fmla="*/ 911433 w 1609399"/>
              <a:gd name="connsiteY10" fmla="*/ 167081 h 253698"/>
              <a:gd name="connsiteX11" fmla="*/ 992773 w 1609399"/>
              <a:gd name="connsiteY11" fmla="*/ 39835 h 253698"/>
              <a:gd name="connsiteX12" fmla="*/ 1077904 w 1609399"/>
              <a:gd name="connsiteY12" fmla="*/ 733 h 253698"/>
              <a:gd name="connsiteX13" fmla="*/ 1167370 w 1609399"/>
              <a:gd name="connsiteY13" fmla="*/ 66288 h 253698"/>
              <a:gd name="connsiteX14" fmla="*/ 1246555 w 1609399"/>
              <a:gd name="connsiteY14" fmla="*/ 198091 h 253698"/>
              <a:gd name="connsiteX15" fmla="*/ 1356415 w 1609399"/>
              <a:gd name="connsiteY15" fmla="*/ 253009 h 253698"/>
              <a:gd name="connsiteX16" fmla="*/ 1444480 w 1609399"/>
              <a:gd name="connsiteY16" fmla="*/ 164508 h 253698"/>
              <a:gd name="connsiteX17" fmla="*/ 1533852 w 1609399"/>
              <a:gd name="connsiteY17" fmla="*/ 26913 h 253698"/>
              <a:gd name="connsiteX18" fmla="*/ 1609399 w 1609399"/>
              <a:gd name="connsiteY18" fmla="*/ 2202 h 25369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6415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52209"/>
              <a:gd name="connsiteX1" fmla="*/ 98203 w 1609399"/>
              <a:gd name="connsiteY1" fmla="*/ 34538 h 252209"/>
              <a:gd name="connsiteX2" fmla="*/ 201480 w 1609399"/>
              <a:gd name="connsiteY2" fmla="*/ 199024 h 252209"/>
              <a:gd name="connsiteX3" fmla="*/ 282002 w 1609399"/>
              <a:gd name="connsiteY3" fmla="*/ 242893 h 252209"/>
              <a:gd name="connsiteX4" fmla="*/ 369847 w 1609399"/>
              <a:gd name="connsiteY4" fmla="*/ 196816 h 252209"/>
              <a:gd name="connsiteX5" fmla="*/ 473026 w 1609399"/>
              <a:gd name="connsiteY5" fmla="*/ 33255 h 252209"/>
              <a:gd name="connsiteX6" fmla="*/ 556129 w 1609399"/>
              <a:gd name="connsiteY6" fmla="*/ 396 h 252209"/>
              <a:gd name="connsiteX7" fmla="*/ 629720 w 1609399"/>
              <a:gd name="connsiteY7" fmla="*/ 42730 h 252209"/>
              <a:gd name="connsiteX8" fmla="*/ 709495 w 1609399"/>
              <a:gd name="connsiteY8" fmla="*/ 190095 h 252209"/>
              <a:gd name="connsiteX9" fmla="*/ 817154 w 1609399"/>
              <a:gd name="connsiteY9" fmla="*/ 246723 h 252209"/>
              <a:gd name="connsiteX10" fmla="*/ 911433 w 1609399"/>
              <a:gd name="connsiteY10" fmla="*/ 165453 h 252209"/>
              <a:gd name="connsiteX11" fmla="*/ 992773 w 1609399"/>
              <a:gd name="connsiteY11" fmla="*/ 38207 h 252209"/>
              <a:gd name="connsiteX12" fmla="*/ 1081995 w 1609399"/>
              <a:gd name="connsiteY12" fmla="*/ 7287 h 252209"/>
              <a:gd name="connsiteX13" fmla="*/ 1167370 w 1609399"/>
              <a:gd name="connsiteY13" fmla="*/ 64660 h 252209"/>
              <a:gd name="connsiteX14" fmla="*/ 1246555 w 1609399"/>
              <a:gd name="connsiteY14" fmla="*/ 196463 h 252209"/>
              <a:gd name="connsiteX15" fmla="*/ 1356415 w 1609399"/>
              <a:gd name="connsiteY15" fmla="*/ 251381 h 252209"/>
              <a:gd name="connsiteX16" fmla="*/ 1444480 w 1609399"/>
              <a:gd name="connsiteY16" fmla="*/ 162880 h 252209"/>
              <a:gd name="connsiteX17" fmla="*/ 1533852 w 1609399"/>
              <a:gd name="connsiteY17" fmla="*/ 25285 h 252209"/>
              <a:gd name="connsiteX18" fmla="*/ 1609399 w 1609399"/>
              <a:gd name="connsiteY18" fmla="*/ 574 h 252209"/>
              <a:gd name="connsiteX0" fmla="*/ 0 w 1609399"/>
              <a:gd name="connsiteY0" fmla="*/ 6997 h 252838"/>
              <a:gd name="connsiteX1" fmla="*/ 98203 w 1609399"/>
              <a:gd name="connsiteY1" fmla="*/ 34538 h 252838"/>
              <a:gd name="connsiteX2" fmla="*/ 201480 w 1609399"/>
              <a:gd name="connsiteY2" fmla="*/ 199024 h 252838"/>
              <a:gd name="connsiteX3" fmla="*/ 282002 w 1609399"/>
              <a:gd name="connsiteY3" fmla="*/ 242893 h 252838"/>
              <a:gd name="connsiteX4" fmla="*/ 369847 w 1609399"/>
              <a:gd name="connsiteY4" fmla="*/ 196816 h 252838"/>
              <a:gd name="connsiteX5" fmla="*/ 473026 w 1609399"/>
              <a:gd name="connsiteY5" fmla="*/ 33255 h 252838"/>
              <a:gd name="connsiteX6" fmla="*/ 556129 w 1609399"/>
              <a:gd name="connsiteY6" fmla="*/ 396 h 252838"/>
              <a:gd name="connsiteX7" fmla="*/ 629720 w 1609399"/>
              <a:gd name="connsiteY7" fmla="*/ 42730 h 252838"/>
              <a:gd name="connsiteX8" fmla="*/ 709495 w 1609399"/>
              <a:gd name="connsiteY8" fmla="*/ 190095 h 252838"/>
              <a:gd name="connsiteX9" fmla="*/ 817154 w 1609399"/>
              <a:gd name="connsiteY9" fmla="*/ 246723 h 252838"/>
              <a:gd name="connsiteX10" fmla="*/ 911433 w 1609399"/>
              <a:gd name="connsiteY10" fmla="*/ 165453 h 252838"/>
              <a:gd name="connsiteX11" fmla="*/ 992773 w 1609399"/>
              <a:gd name="connsiteY11" fmla="*/ 38207 h 252838"/>
              <a:gd name="connsiteX12" fmla="*/ 1081995 w 1609399"/>
              <a:gd name="connsiteY12" fmla="*/ 7287 h 252838"/>
              <a:gd name="connsiteX13" fmla="*/ 1167370 w 1609399"/>
              <a:gd name="connsiteY13" fmla="*/ 64660 h 252838"/>
              <a:gd name="connsiteX14" fmla="*/ 1246555 w 1609399"/>
              <a:gd name="connsiteY14" fmla="*/ 196463 h 252838"/>
              <a:gd name="connsiteX15" fmla="*/ 1356415 w 1609399"/>
              <a:gd name="connsiteY15" fmla="*/ 251381 h 252838"/>
              <a:gd name="connsiteX16" fmla="*/ 1444480 w 1609399"/>
              <a:gd name="connsiteY16" fmla="*/ 162880 h 252838"/>
              <a:gd name="connsiteX17" fmla="*/ 1533852 w 1609399"/>
              <a:gd name="connsiteY17" fmla="*/ 25285 h 252838"/>
              <a:gd name="connsiteX18" fmla="*/ 1609399 w 1609399"/>
              <a:gd name="connsiteY18" fmla="*/ 574 h 252838"/>
              <a:gd name="connsiteX0" fmla="*/ 0 w 1609399"/>
              <a:gd name="connsiteY0" fmla="*/ 6997 h 252070"/>
              <a:gd name="connsiteX1" fmla="*/ 98203 w 1609399"/>
              <a:gd name="connsiteY1" fmla="*/ 34538 h 252070"/>
              <a:gd name="connsiteX2" fmla="*/ 201480 w 1609399"/>
              <a:gd name="connsiteY2" fmla="*/ 199024 h 252070"/>
              <a:gd name="connsiteX3" fmla="*/ 282002 w 1609399"/>
              <a:gd name="connsiteY3" fmla="*/ 242893 h 252070"/>
              <a:gd name="connsiteX4" fmla="*/ 369847 w 1609399"/>
              <a:gd name="connsiteY4" fmla="*/ 196816 h 252070"/>
              <a:gd name="connsiteX5" fmla="*/ 473026 w 1609399"/>
              <a:gd name="connsiteY5" fmla="*/ 33255 h 252070"/>
              <a:gd name="connsiteX6" fmla="*/ 556129 w 1609399"/>
              <a:gd name="connsiteY6" fmla="*/ 396 h 252070"/>
              <a:gd name="connsiteX7" fmla="*/ 629720 w 1609399"/>
              <a:gd name="connsiteY7" fmla="*/ 42730 h 252070"/>
              <a:gd name="connsiteX8" fmla="*/ 709495 w 1609399"/>
              <a:gd name="connsiteY8" fmla="*/ 190095 h 252070"/>
              <a:gd name="connsiteX9" fmla="*/ 817154 w 1609399"/>
              <a:gd name="connsiteY9" fmla="*/ 246723 h 252070"/>
              <a:gd name="connsiteX10" fmla="*/ 911433 w 1609399"/>
              <a:gd name="connsiteY10" fmla="*/ 165453 h 252070"/>
              <a:gd name="connsiteX11" fmla="*/ 992773 w 1609399"/>
              <a:gd name="connsiteY11" fmla="*/ 38207 h 252070"/>
              <a:gd name="connsiteX12" fmla="*/ 1081995 w 1609399"/>
              <a:gd name="connsiteY12" fmla="*/ 7287 h 252070"/>
              <a:gd name="connsiteX13" fmla="*/ 1167370 w 1609399"/>
              <a:gd name="connsiteY13" fmla="*/ 64660 h 252070"/>
              <a:gd name="connsiteX14" fmla="*/ 1246555 w 1609399"/>
              <a:gd name="connsiteY14" fmla="*/ 196463 h 252070"/>
              <a:gd name="connsiteX15" fmla="*/ 1350278 w 1609399"/>
              <a:gd name="connsiteY15" fmla="*/ 251381 h 252070"/>
              <a:gd name="connsiteX16" fmla="*/ 1444480 w 1609399"/>
              <a:gd name="connsiteY16" fmla="*/ 162880 h 252070"/>
              <a:gd name="connsiteX17" fmla="*/ 1533852 w 1609399"/>
              <a:gd name="connsiteY17" fmla="*/ 25285 h 252070"/>
              <a:gd name="connsiteX18" fmla="*/ 1609399 w 1609399"/>
              <a:gd name="connsiteY18" fmla="*/ 574 h 252070"/>
              <a:gd name="connsiteX0" fmla="*/ 0 w 1609399"/>
              <a:gd name="connsiteY0" fmla="*/ 6997 h 248052"/>
              <a:gd name="connsiteX1" fmla="*/ 98203 w 1609399"/>
              <a:gd name="connsiteY1" fmla="*/ 34538 h 248052"/>
              <a:gd name="connsiteX2" fmla="*/ 201480 w 1609399"/>
              <a:gd name="connsiteY2" fmla="*/ 199024 h 248052"/>
              <a:gd name="connsiteX3" fmla="*/ 282002 w 1609399"/>
              <a:gd name="connsiteY3" fmla="*/ 242893 h 248052"/>
              <a:gd name="connsiteX4" fmla="*/ 369847 w 1609399"/>
              <a:gd name="connsiteY4" fmla="*/ 196816 h 248052"/>
              <a:gd name="connsiteX5" fmla="*/ 473026 w 1609399"/>
              <a:gd name="connsiteY5" fmla="*/ 33255 h 248052"/>
              <a:gd name="connsiteX6" fmla="*/ 556129 w 1609399"/>
              <a:gd name="connsiteY6" fmla="*/ 396 h 248052"/>
              <a:gd name="connsiteX7" fmla="*/ 629720 w 1609399"/>
              <a:gd name="connsiteY7" fmla="*/ 42730 h 248052"/>
              <a:gd name="connsiteX8" fmla="*/ 709495 w 1609399"/>
              <a:gd name="connsiteY8" fmla="*/ 190095 h 248052"/>
              <a:gd name="connsiteX9" fmla="*/ 817154 w 1609399"/>
              <a:gd name="connsiteY9" fmla="*/ 246723 h 248052"/>
              <a:gd name="connsiteX10" fmla="*/ 911433 w 1609399"/>
              <a:gd name="connsiteY10" fmla="*/ 165453 h 248052"/>
              <a:gd name="connsiteX11" fmla="*/ 992773 w 1609399"/>
              <a:gd name="connsiteY11" fmla="*/ 38207 h 248052"/>
              <a:gd name="connsiteX12" fmla="*/ 1081995 w 1609399"/>
              <a:gd name="connsiteY12" fmla="*/ 7287 h 248052"/>
              <a:gd name="connsiteX13" fmla="*/ 1167370 w 1609399"/>
              <a:gd name="connsiteY13" fmla="*/ 64660 h 248052"/>
              <a:gd name="connsiteX14" fmla="*/ 1246555 w 1609399"/>
              <a:gd name="connsiteY14" fmla="*/ 196463 h 248052"/>
              <a:gd name="connsiteX15" fmla="*/ 1340049 w 1609399"/>
              <a:gd name="connsiteY15" fmla="*/ 247289 h 248052"/>
              <a:gd name="connsiteX16" fmla="*/ 1444480 w 1609399"/>
              <a:gd name="connsiteY16" fmla="*/ 162880 h 248052"/>
              <a:gd name="connsiteX17" fmla="*/ 1533852 w 1609399"/>
              <a:gd name="connsiteY17" fmla="*/ 25285 h 248052"/>
              <a:gd name="connsiteX18" fmla="*/ 1609399 w 1609399"/>
              <a:gd name="connsiteY18" fmla="*/ 574 h 248052"/>
              <a:gd name="connsiteX0" fmla="*/ 0 w 1609399"/>
              <a:gd name="connsiteY0" fmla="*/ 6997 h 247852"/>
              <a:gd name="connsiteX1" fmla="*/ 98203 w 1609399"/>
              <a:gd name="connsiteY1" fmla="*/ 34538 h 247852"/>
              <a:gd name="connsiteX2" fmla="*/ 201480 w 1609399"/>
              <a:gd name="connsiteY2" fmla="*/ 199024 h 247852"/>
              <a:gd name="connsiteX3" fmla="*/ 282002 w 1609399"/>
              <a:gd name="connsiteY3" fmla="*/ 242893 h 247852"/>
              <a:gd name="connsiteX4" fmla="*/ 369847 w 1609399"/>
              <a:gd name="connsiteY4" fmla="*/ 196816 h 247852"/>
              <a:gd name="connsiteX5" fmla="*/ 473026 w 1609399"/>
              <a:gd name="connsiteY5" fmla="*/ 33255 h 247852"/>
              <a:gd name="connsiteX6" fmla="*/ 556129 w 1609399"/>
              <a:gd name="connsiteY6" fmla="*/ 396 h 247852"/>
              <a:gd name="connsiteX7" fmla="*/ 629720 w 1609399"/>
              <a:gd name="connsiteY7" fmla="*/ 42730 h 247852"/>
              <a:gd name="connsiteX8" fmla="*/ 709495 w 1609399"/>
              <a:gd name="connsiteY8" fmla="*/ 190095 h 247852"/>
              <a:gd name="connsiteX9" fmla="*/ 817154 w 1609399"/>
              <a:gd name="connsiteY9" fmla="*/ 246723 h 247852"/>
              <a:gd name="connsiteX10" fmla="*/ 911433 w 1609399"/>
              <a:gd name="connsiteY10" fmla="*/ 165453 h 247852"/>
              <a:gd name="connsiteX11" fmla="*/ 992773 w 1609399"/>
              <a:gd name="connsiteY11" fmla="*/ 38207 h 247852"/>
              <a:gd name="connsiteX12" fmla="*/ 1081995 w 1609399"/>
              <a:gd name="connsiteY12" fmla="*/ 7287 h 247852"/>
              <a:gd name="connsiteX13" fmla="*/ 1167370 w 1609399"/>
              <a:gd name="connsiteY13" fmla="*/ 64660 h 247852"/>
              <a:gd name="connsiteX14" fmla="*/ 1246555 w 1609399"/>
              <a:gd name="connsiteY14" fmla="*/ 196463 h 247852"/>
              <a:gd name="connsiteX15" fmla="*/ 1340049 w 1609399"/>
              <a:gd name="connsiteY15" fmla="*/ 247289 h 247852"/>
              <a:gd name="connsiteX16" fmla="*/ 1444480 w 1609399"/>
              <a:gd name="connsiteY16" fmla="*/ 162880 h 247852"/>
              <a:gd name="connsiteX17" fmla="*/ 1533852 w 1609399"/>
              <a:gd name="connsiteY17" fmla="*/ 25285 h 247852"/>
              <a:gd name="connsiteX18" fmla="*/ 1609399 w 1609399"/>
              <a:gd name="connsiteY18" fmla="*/ 574 h 247852"/>
              <a:gd name="connsiteX0" fmla="*/ 0 w 1609399"/>
              <a:gd name="connsiteY0" fmla="*/ 6997 h 247385"/>
              <a:gd name="connsiteX1" fmla="*/ 98203 w 1609399"/>
              <a:gd name="connsiteY1" fmla="*/ 34538 h 247385"/>
              <a:gd name="connsiteX2" fmla="*/ 201480 w 1609399"/>
              <a:gd name="connsiteY2" fmla="*/ 199024 h 247385"/>
              <a:gd name="connsiteX3" fmla="*/ 282002 w 1609399"/>
              <a:gd name="connsiteY3" fmla="*/ 242893 h 247385"/>
              <a:gd name="connsiteX4" fmla="*/ 369847 w 1609399"/>
              <a:gd name="connsiteY4" fmla="*/ 196816 h 247385"/>
              <a:gd name="connsiteX5" fmla="*/ 473026 w 1609399"/>
              <a:gd name="connsiteY5" fmla="*/ 33255 h 247385"/>
              <a:gd name="connsiteX6" fmla="*/ 556129 w 1609399"/>
              <a:gd name="connsiteY6" fmla="*/ 396 h 247385"/>
              <a:gd name="connsiteX7" fmla="*/ 629720 w 1609399"/>
              <a:gd name="connsiteY7" fmla="*/ 42730 h 247385"/>
              <a:gd name="connsiteX8" fmla="*/ 709495 w 1609399"/>
              <a:gd name="connsiteY8" fmla="*/ 190095 h 247385"/>
              <a:gd name="connsiteX9" fmla="*/ 817154 w 1609399"/>
              <a:gd name="connsiteY9" fmla="*/ 246723 h 247385"/>
              <a:gd name="connsiteX10" fmla="*/ 911433 w 1609399"/>
              <a:gd name="connsiteY10" fmla="*/ 165453 h 247385"/>
              <a:gd name="connsiteX11" fmla="*/ 992773 w 1609399"/>
              <a:gd name="connsiteY11" fmla="*/ 38207 h 247385"/>
              <a:gd name="connsiteX12" fmla="*/ 1081995 w 1609399"/>
              <a:gd name="connsiteY12" fmla="*/ 7287 h 247385"/>
              <a:gd name="connsiteX13" fmla="*/ 1167370 w 1609399"/>
              <a:gd name="connsiteY13" fmla="*/ 64660 h 247385"/>
              <a:gd name="connsiteX14" fmla="*/ 1246555 w 1609399"/>
              <a:gd name="connsiteY14" fmla="*/ 196463 h 247385"/>
              <a:gd name="connsiteX15" fmla="*/ 1340049 w 1609399"/>
              <a:gd name="connsiteY15" fmla="*/ 247289 h 247385"/>
              <a:gd name="connsiteX16" fmla="*/ 1444480 w 1609399"/>
              <a:gd name="connsiteY16" fmla="*/ 162880 h 247385"/>
              <a:gd name="connsiteX17" fmla="*/ 1533852 w 1609399"/>
              <a:gd name="connsiteY17" fmla="*/ 25285 h 247385"/>
              <a:gd name="connsiteX18" fmla="*/ 1609399 w 1609399"/>
              <a:gd name="connsiteY18" fmla="*/ 574 h 247385"/>
              <a:gd name="connsiteX0" fmla="*/ 0 w 1609399"/>
              <a:gd name="connsiteY0" fmla="*/ 6997 h 247639"/>
              <a:gd name="connsiteX1" fmla="*/ 98203 w 1609399"/>
              <a:gd name="connsiteY1" fmla="*/ 34538 h 247639"/>
              <a:gd name="connsiteX2" fmla="*/ 201480 w 1609399"/>
              <a:gd name="connsiteY2" fmla="*/ 199024 h 247639"/>
              <a:gd name="connsiteX3" fmla="*/ 282002 w 1609399"/>
              <a:gd name="connsiteY3" fmla="*/ 242893 h 247639"/>
              <a:gd name="connsiteX4" fmla="*/ 369847 w 1609399"/>
              <a:gd name="connsiteY4" fmla="*/ 196816 h 247639"/>
              <a:gd name="connsiteX5" fmla="*/ 473026 w 1609399"/>
              <a:gd name="connsiteY5" fmla="*/ 33255 h 247639"/>
              <a:gd name="connsiteX6" fmla="*/ 556129 w 1609399"/>
              <a:gd name="connsiteY6" fmla="*/ 396 h 247639"/>
              <a:gd name="connsiteX7" fmla="*/ 629720 w 1609399"/>
              <a:gd name="connsiteY7" fmla="*/ 42730 h 247639"/>
              <a:gd name="connsiteX8" fmla="*/ 709495 w 1609399"/>
              <a:gd name="connsiteY8" fmla="*/ 190095 h 247639"/>
              <a:gd name="connsiteX9" fmla="*/ 817154 w 1609399"/>
              <a:gd name="connsiteY9" fmla="*/ 246723 h 247639"/>
              <a:gd name="connsiteX10" fmla="*/ 911433 w 1609399"/>
              <a:gd name="connsiteY10" fmla="*/ 165453 h 247639"/>
              <a:gd name="connsiteX11" fmla="*/ 992773 w 1609399"/>
              <a:gd name="connsiteY11" fmla="*/ 38207 h 247639"/>
              <a:gd name="connsiteX12" fmla="*/ 1081995 w 1609399"/>
              <a:gd name="connsiteY12" fmla="*/ 7287 h 247639"/>
              <a:gd name="connsiteX13" fmla="*/ 1167370 w 1609399"/>
              <a:gd name="connsiteY13" fmla="*/ 64660 h 247639"/>
              <a:gd name="connsiteX14" fmla="*/ 1246555 w 1609399"/>
              <a:gd name="connsiteY14" fmla="*/ 196463 h 247639"/>
              <a:gd name="connsiteX15" fmla="*/ 1340049 w 1609399"/>
              <a:gd name="connsiteY15" fmla="*/ 247289 h 247639"/>
              <a:gd name="connsiteX16" fmla="*/ 1428115 w 1609399"/>
              <a:gd name="connsiteY16" fmla="*/ 175154 h 247639"/>
              <a:gd name="connsiteX17" fmla="*/ 1533852 w 1609399"/>
              <a:gd name="connsiteY17" fmla="*/ 25285 h 247639"/>
              <a:gd name="connsiteX18" fmla="*/ 1609399 w 1609399"/>
              <a:gd name="connsiteY18" fmla="*/ 574 h 247639"/>
              <a:gd name="connsiteX0" fmla="*/ 0 w 1609399"/>
              <a:gd name="connsiteY0" fmla="*/ 6997 h 247334"/>
              <a:gd name="connsiteX1" fmla="*/ 98203 w 1609399"/>
              <a:gd name="connsiteY1" fmla="*/ 34538 h 247334"/>
              <a:gd name="connsiteX2" fmla="*/ 201480 w 1609399"/>
              <a:gd name="connsiteY2" fmla="*/ 199024 h 247334"/>
              <a:gd name="connsiteX3" fmla="*/ 282002 w 1609399"/>
              <a:gd name="connsiteY3" fmla="*/ 242893 h 247334"/>
              <a:gd name="connsiteX4" fmla="*/ 369847 w 1609399"/>
              <a:gd name="connsiteY4" fmla="*/ 196816 h 247334"/>
              <a:gd name="connsiteX5" fmla="*/ 473026 w 1609399"/>
              <a:gd name="connsiteY5" fmla="*/ 33255 h 247334"/>
              <a:gd name="connsiteX6" fmla="*/ 556129 w 1609399"/>
              <a:gd name="connsiteY6" fmla="*/ 396 h 247334"/>
              <a:gd name="connsiteX7" fmla="*/ 629720 w 1609399"/>
              <a:gd name="connsiteY7" fmla="*/ 42730 h 247334"/>
              <a:gd name="connsiteX8" fmla="*/ 709495 w 1609399"/>
              <a:gd name="connsiteY8" fmla="*/ 190095 h 247334"/>
              <a:gd name="connsiteX9" fmla="*/ 817154 w 1609399"/>
              <a:gd name="connsiteY9" fmla="*/ 246723 h 247334"/>
              <a:gd name="connsiteX10" fmla="*/ 911433 w 1609399"/>
              <a:gd name="connsiteY10" fmla="*/ 165453 h 247334"/>
              <a:gd name="connsiteX11" fmla="*/ 992773 w 1609399"/>
              <a:gd name="connsiteY11" fmla="*/ 38207 h 247334"/>
              <a:gd name="connsiteX12" fmla="*/ 1081995 w 1609399"/>
              <a:gd name="connsiteY12" fmla="*/ 7287 h 247334"/>
              <a:gd name="connsiteX13" fmla="*/ 1167370 w 1609399"/>
              <a:gd name="connsiteY13" fmla="*/ 64660 h 247334"/>
              <a:gd name="connsiteX14" fmla="*/ 1246555 w 1609399"/>
              <a:gd name="connsiteY14" fmla="*/ 196463 h 247334"/>
              <a:gd name="connsiteX15" fmla="*/ 1340049 w 1609399"/>
              <a:gd name="connsiteY15" fmla="*/ 247289 h 247334"/>
              <a:gd name="connsiteX16" fmla="*/ 1436297 w 1609399"/>
              <a:gd name="connsiteY16" fmla="*/ 189473 h 247334"/>
              <a:gd name="connsiteX17" fmla="*/ 1533852 w 1609399"/>
              <a:gd name="connsiteY17" fmla="*/ 25285 h 247334"/>
              <a:gd name="connsiteX18" fmla="*/ 1609399 w 1609399"/>
              <a:gd name="connsiteY18" fmla="*/ 574 h 247334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362"/>
              <a:gd name="connsiteX1" fmla="*/ 98203 w 1609399"/>
              <a:gd name="connsiteY1" fmla="*/ 34538 h 247362"/>
              <a:gd name="connsiteX2" fmla="*/ 201480 w 1609399"/>
              <a:gd name="connsiteY2" fmla="*/ 199024 h 247362"/>
              <a:gd name="connsiteX3" fmla="*/ 282002 w 1609399"/>
              <a:gd name="connsiteY3" fmla="*/ 242893 h 247362"/>
              <a:gd name="connsiteX4" fmla="*/ 369847 w 1609399"/>
              <a:gd name="connsiteY4" fmla="*/ 196816 h 247362"/>
              <a:gd name="connsiteX5" fmla="*/ 473026 w 1609399"/>
              <a:gd name="connsiteY5" fmla="*/ 33255 h 247362"/>
              <a:gd name="connsiteX6" fmla="*/ 556129 w 1609399"/>
              <a:gd name="connsiteY6" fmla="*/ 396 h 247362"/>
              <a:gd name="connsiteX7" fmla="*/ 629720 w 1609399"/>
              <a:gd name="connsiteY7" fmla="*/ 42730 h 247362"/>
              <a:gd name="connsiteX8" fmla="*/ 709495 w 1609399"/>
              <a:gd name="connsiteY8" fmla="*/ 190095 h 247362"/>
              <a:gd name="connsiteX9" fmla="*/ 817154 w 1609399"/>
              <a:gd name="connsiteY9" fmla="*/ 246723 h 247362"/>
              <a:gd name="connsiteX10" fmla="*/ 911433 w 1609399"/>
              <a:gd name="connsiteY10" fmla="*/ 165453 h 247362"/>
              <a:gd name="connsiteX11" fmla="*/ 992773 w 1609399"/>
              <a:gd name="connsiteY11" fmla="*/ 38207 h 247362"/>
              <a:gd name="connsiteX12" fmla="*/ 1081995 w 1609399"/>
              <a:gd name="connsiteY12" fmla="*/ 7287 h 247362"/>
              <a:gd name="connsiteX13" fmla="*/ 1167370 w 1609399"/>
              <a:gd name="connsiteY13" fmla="*/ 64660 h 247362"/>
              <a:gd name="connsiteX14" fmla="*/ 1246555 w 1609399"/>
              <a:gd name="connsiteY14" fmla="*/ 196463 h 247362"/>
              <a:gd name="connsiteX15" fmla="*/ 1340049 w 1609399"/>
              <a:gd name="connsiteY15" fmla="*/ 247289 h 247362"/>
              <a:gd name="connsiteX16" fmla="*/ 1438343 w 1609399"/>
              <a:gd name="connsiteY16" fmla="*/ 187427 h 247362"/>
              <a:gd name="connsiteX17" fmla="*/ 1533852 w 1609399"/>
              <a:gd name="connsiteY17" fmla="*/ 25285 h 247362"/>
              <a:gd name="connsiteX18" fmla="*/ 1609399 w 1609399"/>
              <a:gd name="connsiteY18" fmla="*/ 574 h 247362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9399"/>
              <a:gd name="connsiteY0" fmla="*/ 6997 h 247479"/>
              <a:gd name="connsiteX1" fmla="*/ 98203 w 1609399"/>
              <a:gd name="connsiteY1" fmla="*/ 34538 h 247479"/>
              <a:gd name="connsiteX2" fmla="*/ 201480 w 1609399"/>
              <a:gd name="connsiteY2" fmla="*/ 199024 h 247479"/>
              <a:gd name="connsiteX3" fmla="*/ 282002 w 1609399"/>
              <a:gd name="connsiteY3" fmla="*/ 242893 h 247479"/>
              <a:gd name="connsiteX4" fmla="*/ 369847 w 1609399"/>
              <a:gd name="connsiteY4" fmla="*/ 196816 h 247479"/>
              <a:gd name="connsiteX5" fmla="*/ 473026 w 1609399"/>
              <a:gd name="connsiteY5" fmla="*/ 33255 h 247479"/>
              <a:gd name="connsiteX6" fmla="*/ 556129 w 1609399"/>
              <a:gd name="connsiteY6" fmla="*/ 396 h 247479"/>
              <a:gd name="connsiteX7" fmla="*/ 629720 w 1609399"/>
              <a:gd name="connsiteY7" fmla="*/ 42730 h 247479"/>
              <a:gd name="connsiteX8" fmla="*/ 709495 w 1609399"/>
              <a:gd name="connsiteY8" fmla="*/ 190095 h 247479"/>
              <a:gd name="connsiteX9" fmla="*/ 817154 w 1609399"/>
              <a:gd name="connsiteY9" fmla="*/ 246723 h 247479"/>
              <a:gd name="connsiteX10" fmla="*/ 911433 w 1609399"/>
              <a:gd name="connsiteY10" fmla="*/ 165453 h 247479"/>
              <a:gd name="connsiteX11" fmla="*/ 992773 w 1609399"/>
              <a:gd name="connsiteY11" fmla="*/ 38207 h 247479"/>
              <a:gd name="connsiteX12" fmla="*/ 1081995 w 1609399"/>
              <a:gd name="connsiteY12" fmla="*/ 7287 h 247479"/>
              <a:gd name="connsiteX13" fmla="*/ 1167370 w 1609399"/>
              <a:gd name="connsiteY13" fmla="*/ 64660 h 247479"/>
              <a:gd name="connsiteX14" fmla="*/ 1246555 w 1609399"/>
              <a:gd name="connsiteY14" fmla="*/ 196463 h 247479"/>
              <a:gd name="connsiteX15" fmla="*/ 1340049 w 1609399"/>
              <a:gd name="connsiteY15" fmla="*/ 247289 h 247479"/>
              <a:gd name="connsiteX16" fmla="*/ 1438343 w 1609399"/>
              <a:gd name="connsiteY16" fmla="*/ 181290 h 247479"/>
              <a:gd name="connsiteX17" fmla="*/ 1533852 w 1609399"/>
              <a:gd name="connsiteY17" fmla="*/ 25285 h 247479"/>
              <a:gd name="connsiteX18" fmla="*/ 1609399 w 1609399"/>
              <a:gd name="connsiteY18" fmla="*/ 574 h 247479"/>
              <a:gd name="connsiteX0" fmla="*/ 0 w 1603263"/>
              <a:gd name="connsiteY0" fmla="*/ 10515 h 250997"/>
              <a:gd name="connsiteX1" fmla="*/ 98203 w 1603263"/>
              <a:gd name="connsiteY1" fmla="*/ 38056 h 250997"/>
              <a:gd name="connsiteX2" fmla="*/ 201480 w 1603263"/>
              <a:gd name="connsiteY2" fmla="*/ 202542 h 250997"/>
              <a:gd name="connsiteX3" fmla="*/ 282002 w 1603263"/>
              <a:gd name="connsiteY3" fmla="*/ 246411 h 250997"/>
              <a:gd name="connsiteX4" fmla="*/ 369847 w 1603263"/>
              <a:gd name="connsiteY4" fmla="*/ 200334 h 250997"/>
              <a:gd name="connsiteX5" fmla="*/ 473026 w 1603263"/>
              <a:gd name="connsiteY5" fmla="*/ 36773 h 250997"/>
              <a:gd name="connsiteX6" fmla="*/ 556129 w 1603263"/>
              <a:gd name="connsiteY6" fmla="*/ 3914 h 250997"/>
              <a:gd name="connsiteX7" fmla="*/ 629720 w 1603263"/>
              <a:gd name="connsiteY7" fmla="*/ 46248 h 250997"/>
              <a:gd name="connsiteX8" fmla="*/ 709495 w 1603263"/>
              <a:gd name="connsiteY8" fmla="*/ 193613 h 250997"/>
              <a:gd name="connsiteX9" fmla="*/ 817154 w 1603263"/>
              <a:gd name="connsiteY9" fmla="*/ 250241 h 250997"/>
              <a:gd name="connsiteX10" fmla="*/ 911433 w 1603263"/>
              <a:gd name="connsiteY10" fmla="*/ 168971 h 250997"/>
              <a:gd name="connsiteX11" fmla="*/ 992773 w 1603263"/>
              <a:gd name="connsiteY11" fmla="*/ 41725 h 250997"/>
              <a:gd name="connsiteX12" fmla="*/ 1081995 w 1603263"/>
              <a:gd name="connsiteY12" fmla="*/ 10805 h 250997"/>
              <a:gd name="connsiteX13" fmla="*/ 1167370 w 1603263"/>
              <a:gd name="connsiteY13" fmla="*/ 68178 h 250997"/>
              <a:gd name="connsiteX14" fmla="*/ 1246555 w 1603263"/>
              <a:gd name="connsiteY14" fmla="*/ 199981 h 250997"/>
              <a:gd name="connsiteX15" fmla="*/ 1340049 w 1603263"/>
              <a:gd name="connsiteY15" fmla="*/ 250807 h 250997"/>
              <a:gd name="connsiteX16" fmla="*/ 1438343 w 1603263"/>
              <a:gd name="connsiteY16" fmla="*/ 184808 h 250997"/>
              <a:gd name="connsiteX17" fmla="*/ 1533852 w 1603263"/>
              <a:gd name="connsiteY17" fmla="*/ 28803 h 250997"/>
              <a:gd name="connsiteX18" fmla="*/ 1603263 w 1603263"/>
              <a:gd name="connsiteY18" fmla="*/ 0 h 250997"/>
              <a:gd name="connsiteX0" fmla="*/ 0 w 1611445"/>
              <a:gd name="connsiteY0" fmla="*/ 6997 h 247479"/>
              <a:gd name="connsiteX1" fmla="*/ 98203 w 1611445"/>
              <a:gd name="connsiteY1" fmla="*/ 34538 h 247479"/>
              <a:gd name="connsiteX2" fmla="*/ 201480 w 1611445"/>
              <a:gd name="connsiteY2" fmla="*/ 199024 h 247479"/>
              <a:gd name="connsiteX3" fmla="*/ 282002 w 1611445"/>
              <a:gd name="connsiteY3" fmla="*/ 242893 h 247479"/>
              <a:gd name="connsiteX4" fmla="*/ 369847 w 1611445"/>
              <a:gd name="connsiteY4" fmla="*/ 196816 h 247479"/>
              <a:gd name="connsiteX5" fmla="*/ 473026 w 1611445"/>
              <a:gd name="connsiteY5" fmla="*/ 33255 h 247479"/>
              <a:gd name="connsiteX6" fmla="*/ 556129 w 1611445"/>
              <a:gd name="connsiteY6" fmla="*/ 396 h 247479"/>
              <a:gd name="connsiteX7" fmla="*/ 629720 w 1611445"/>
              <a:gd name="connsiteY7" fmla="*/ 42730 h 247479"/>
              <a:gd name="connsiteX8" fmla="*/ 709495 w 1611445"/>
              <a:gd name="connsiteY8" fmla="*/ 190095 h 247479"/>
              <a:gd name="connsiteX9" fmla="*/ 817154 w 1611445"/>
              <a:gd name="connsiteY9" fmla="*/ 246723 h 247479"/>
              <a:gd name="connsiteX10" fmla="*/ 911433 w 1611445"/>
              <a:gd name="connsiteY10" fmla="*/ 165453 h 247479"/>
              <a:gd name="connsiteX11" fmla="*/ 992773 w 1611445"/>
              <a:gd name="connsiteY11" fmla="*/ 38207 h 247479"/>
              <a:gd name="connsiteX12" fmla="*/ 1081995 w 1611445"/>
              <a:gd name="connsiteY12" fmla="*/ 7287 h 247479"/>
              <a:gd name="connsiteX13" fmla="*/ 1167370 w 1611445"/>
              <a:gd name="connsiteY13" fmla="*/ 64660 h 247479"/>
              <a:gd name="connsiteX14" fmla="*/ 1246555 w 1611445"/>
              <a:gd name="connsiteY14" fmla="*/ 196463 h 247479"/>
              <a:gd name="connsiteX15" fmla="*/ 1340049 w 1611445"/>
              <a:gd name="connsiteY15" fmla="*/ 247289 h 247479"/>
              <a:gd name="connsiteX16" fmla="*/ 1438343 w 1611445"/>
              <a:gd name="connsiteY16" fmla="*/ 181290 h 247479"/>
              <a:gd name="connsiteX17" fmla="*/ 1533852 w 1611445"/>
              <a:gd name="connsiteY17" fmla="*/ 25285 h 247479"/>
              <a:gd name="connsiteX18" fmla="*/ 1611445 w 1611445"/>
              <a:gd name="connsiteY18" fmla="*/ 12847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2893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199024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34538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  <a:gd name="connsiteX0" fmla="*/ 0 w 1613490"/>
              <a:gd name="connsiteY0" fmla="*/ 6997 h 247479"/>
              <a:gd name="connsiteX1" fmla="*/ 98203 w 1613490"/>
              <a:gd name="connsiteY1" fmla="*/ 42720 h 247479"/>
              <a:gd name="connsiteX2" fmla="*/ 201480 w 1613490"/>
              <a:gd name="connsiteY2" fmla="*/ 205161 h 247479"/>
              <a:gd name="connsiteX3" fmla="*/ 282002 w 1613490"/>
              <a:gd name="connsiteY3" fmla="*/ 244939 h 247479"/>
              <a:gd name="connsiteX4" fmla="*/ 369847 w 1613490"/>
              <a:gd name="connsiteY4" fmla="*/ 196816 h 247479"/>
              <a:gd name="connsiteX5" fmla="*/ 473026 w 1613490"/>
              <a:gd name="connsiteY5" fmla="*/ 33255 h 247479"/>
              <a:gd name="connsiteX6" fmla="*/ 556129 w 1613490"/>
              <a:gd name="connsiteY6" fmla="*/ 396 h 247479"/>
              <a:gd name="connsiteX7" fmla="*/ 629720 w 1613490"/>
              <a:gd name="connsiteY7" fmla="*/ 42730 h 247479"/>
              <a:gd name="connsiteX8" fmla="*/ 709495 w 1613490"/>
              <a:gd name="connsiteY8" fmla="*/ 190095 h 247479"/>
              <a:gd name="connsiteX9" fmla="*/ 817154 w 1613490"/>
              <a:gd name="connsiteY9" fmla="*/ 246723 h 247479"/>
              <a:gd name="connsiteX10" fmla="*/ 911433 w 1613490"/>
              <a:gd name="connsiteY10" fmla="*/ 165453 h 247479"/>
              <a:gd name="connsiteX11" fmla="*/ 992773 w 1613490"/>
              <a:gd name="connsiteY11" fmla="*/ 38207 h 247479"/>
              <a:gd name="connsiteX12" fmla="*/ 1081995 w 1613490"/>
              <a:gd name="connsiteY12" fmla="*/ 7287 h 247479"/>
              <a:gd name="connsiteX13" fmla="*/ 1167370 w 1613490"/>
              <a:gd name="connsiteY13" fmla="*/ 64660 h 247479"/>
              <a:gd name="connsiteX14" fmla="*/ 1246555 w 1613490"/>
              <a:gd name="connsiteY14" fmla="*/ 196463 h 247479"/>
              <a:gd name="connsiteX15" fmla="*/ 1340049 w 1613490"/>
              <a:gd name="connsiteY15" fmla="*/ 247289 h 247479"/>
              <a:gd name="connsiteX16" fmla="*/ 1438343 w 1613490"/>
              <a:gd name="connsiteY16" fmla="*/ 181290 h 247479"/>
              <a:gd name="connsiteX17" fmla="*/ 1533852 w 1613490"/>
              <a:gd name="connsiteY17" fmla="*/ 25285 h 247479"/>
              <a:gd name="connsiteX18" fmla="*/ 1613490 w 1613490"/>
              <a:gd name="connsiteY18" fmla="*/ 2619 h 24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13490" h="247479">
                <a:moveTo>
                  <a:pt x="0" y="6997"/>
                </a:moveTo>
                <a:cubicBezTo>
                  <a:pt x="21336" y="2860"/>
                  <a:pt x="64623" y="9693"/>
                  <a:pt x="98203" y="42720"/>
                </a:cubicBezTo>
                <a:cubicBezTo>
                  <a:pt x="131783" y="75747"/>
                  <a:pt x="170847" y="171458"/>
                  <a:pt x="201480" y="205161"/>
                </a:cubicBezTo>
                <a:cubicBezTo>
                  <a:pt x="232113" y="238864"/>
                  <a:pt x="252236" y="243261"/>
                  <a:pt x="282002" y="244939"/>
                </a:cubicBezTo>
                <a:cubicBezTo>
                  <a:pt x="311768" y="246617"/>
                  <a:pt x="338010" y="232097"/>
                  <a:pt x="369847" y="196816"/>
                </a:cubicBezTo>
                <a:cubicBezTo>
                  <a:pt x="401684" y="161535"/>
                  <a:pt x="441979" y="65992"/>
                  <a:pt x="473026" y="33255"/>
                </a:cubicBezTo>
                <a:cubicBezTo>
                  <a:pt x="504073" y="518"/>
                  <a:pt x="530013" y="-1183"/>
                  <a:pt x="556129" y="396"/>
                </a:cubicBezTo>
                <a:cubicBezTo>
                  <a:pt x="582245" y="1975"/>
                  <a:pt x="601091" y="14182"/>
                  <a:pt x="629720" y="42730"/>
                </a:cubicBezTo>
                <a:cubicBezTo>
                  <a:pt x="659901" y="92659"/>
                  <a:pt x="678256" y="156096"/>
                  <a:pt x="709495" y="190095"/>
                </a:cubicBezTo>
                <a:cubicBezTo>
                  <a:pt x="740734" y="224094"/>
                  <a:pt x="783498" y="250830"/>
                  <a:pt x="817154" y="246723"/>
                </a:cubicBezTo>
                <a:cubicBezTo>
                  <a:pt x="850810" y="242616"/>
                  <a:pt x="878072" y="228845"/>
                  <a:pt x="911433" y="165453"/>
                </a:cubicBezTo>
                <a:cubicBezTo>
                  <a:pt x="944794" y="102061"/>
                  <a:pt x="964346" y="64568"/>
                  <a:pt x="992773" y="38207"/>
                </a:cubicBezTo>
                <a:cubicBezTo>
                  <a:pt x="1021200" y="11846"/>
                  <a:pt x="1052896" y="2878"/>
                  <a:pt x="1081995" y="7287"/>
                </a:cubicBezTo>
                <a:cubicBezTo>
                  <a:pt x="1111095" y="11696"/>
                  <a:pt x="1139943" y="33131"/>
                  <a:pt x="1167370" y="64660"/>
                </a:cubicBezTo>
                <a:cubicBezTo>
                  <a:pt x="1194797" y="96189"/>
                  <a:pt x="1217775" y="166025"/>
                  <a:pt x="1246555" y="196463"/>
                </a:cubicBezTo>
                <a:cubicBezTo>
                  <a:pt x="1275335" y="226901"/>
                  <a:pt x="1308084" y="249818"/>
                  <a:pt x="1340049" y="247289"/>
                </a:cubicBezTo>
                <a:cubicBezTo>
                  <a:pt x="1372014" y="244760"/>
                  <a:pt x="1414225" y="226473"/>
                  <a:pt x="1438343" y="181290"/>
                </a:cubicBezTo>
                <a:cubicBezTo>
                  <a:pt x="1462461" y="136107"/>
                  <a:pt x="1492046" y="80974"/>
                  <a:pt x="1533852" y="25285"/>
                </a:cubicBezTo>
                <a:cubicBezTo>
                  <a:pt x="1561338" y="-1766"/>
                  <a:pt x="1613490" y="2619"/>
                  <a:pt x="1613490" y="2619"/>
                </a:cubicBezTo>
              </a:path>
            </a:pathLst>
          </a:custGeom>
          <a:noFill/>
          <a:ln w="539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0" name="Овал 69">
            <a:extLst>
              <a:ext uri="{FF2B5EF4-FFF2-40B4-BE49-F238E27FC236}">
                <a16:creationId xmlns:a16="http://schemas.microsoft.com/office/drawing/2014/main" id="{F371E6A2-C0EB-4E3E-829D-E379F4B38EB2}"/>
              </a:ext>
            </a:extLst>
          </p:cNvPr>
          <p:cNvSpPr/>
          <p:nvPr/>
        </p:nvSpPr>
        <p:spPr>
          <a:xfrm>
            <a:off x="6055361" y="632460"/>
            <a:ext cx="172719" cy="172719"/>
          </a:xfrm>
          <a:prstGeom prst="ellipse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Равнобедренный треугольник 3">
            <a:extLst>
              <a:ext uri="{FF2B5EF4-FFF2-40B4-BE49-F238E27FC236}">
                <a16:creationId xmlns:a16="http://schemas.microsoft.com/office/drawing/2014/main" id="{92E42D4B-C780-4901-AE32-B86DD5A1C99D}"/>
              </a:ext>
            </a:extLst>
          </p:cNvPr>
          <p:cNvSpPr/>
          <p:nvPr/>
        </p:nvSpPr>
        <p:spPr>
          <a:xfrm>
            <a:off x="271693" y="1687806"/>
            <a:ext cx="793106" cy="666296"/>
          </a:xfrm>
          <a:prstGeom prst="triangle">
            <a:avLst>
              <a:gd name="adj" fmla="val 45622"/>
            </a:avLst>
          </a:prstGeom>
          <a:noFill/>
          <a:ln w="57150">
            <a:solidFill>
              <a:srgbClr val="E821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Spintax">
            <a:extLst>
              <a:ext uri="{FF2B5EF4-FFF2-40B4-BE49-F238E27FC236}">
                <a16:creationId xmlns:a16="http://schemas.microsoft.com/office/drawing/2014/main" id="{7D8DB0B5-DA29-475C-AB89-F67C1CFEAC03}"/>
              </a:ext>
            </a:extLst>
          </p:cNvPr>
          <p:cNvSpPr txBox="1"/>
          <p:nvPr/>
        </p:nvSpPr>
        <p:spPr>
          <a:xfrm>
            <a:off x="1649958" y="2554291"/>
            <a:ext cx="77694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gradFill>
                  <a:gsLst>
                    <a:gs pos="0">
                      <a:srgbClr val="7AFAE2"/>
                    </a:gs>
                    <a:gs pos="100000">
                      <a:srgbClr val="FFFF00"/>
                    </a:gs>
                  </a:gsLst>
                  <a:lin ang="2700000" scaled="0"/>
                </a:gradFill>
                <a:latin typeface="Verdana" panose="020B0604030504040204" pitchFamily="34" charset="0"/>
                <a:ea typeface="Verdana" panose="020B0604030504040204" pitchFamily="34" charset="0"/>
              </a:rPr>
              <a:t>ВСЕ ПОДРОБНОСТИ ПО ССЫЛКЕ В ОПИСАНИИ ПОД ВИДЕО</a:t>
            </a:r>
          </a:p>
        </p:txBody>
      </p:sp>
      <p:sp>
        <p:nvSpPr>
          <p:cNvPr id="136" name="Овал 135">
            <a:extLst>
              <a:ext uri="{FF2B5EF4-FFF2-40B4-BE49-F238E27FC236}">
                <a16:creationId xmlns:a16="http://schemas.microsoft.com/office/drawing/2014/main" id="{9FA3C4AE-52A9-4F01-9128-774C4E076448}"/>
              </a:ext>
            </a:extLst>
          </p:cNvPr>
          <p:cNvSpPr/>
          <p:nvPr/>
        </p:nvSpPr>
        <p:spPr>
          <a:xfrm>
            <a:off x="360193" y="3220409"/>
            <a:ext cx="704606" cy="704606"/>
          </a:xfrm>
          <a:prstGeom prst="ellipse">
            <a:avLst/>
          </a:prstGeom>
          <a:gradFill>
            <a:gsLst>
              <a:gs pos="16000">
                <a:srgbClr val="9B0DE6"/>
              </a:gs>
              <a:gs pos="100000">
                <a:srgbClr val="2E98F0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66E25DE-8001-4901-B0E1-1CE9D35DA65E}"/>
              </a:ext>
            </a:extLst>
          </p:cNvPr>
          <p:cNvSpPr/>
          <p:nvPr/>
        </p:nvSpPr>
        <p:spPr>
          <a:xfrm>
            <a:off x="3801602" y="895526"/>
            <a:ext cx="318986" cy="318986"/>
          </a:xfrm>
          <a:prstGeom prst="rect">
            <a:avLst/>
          </a:prstGeom>
          <a:noFill/>
          <a:ln w="63500">
            <a:solidFill>
              <a:srgbClr val="3C1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Знак ''плюс'' 11">
            <a:extLst>
              <a:ext uri="{FF2B5EF4-FFF2-40B4-BE49-F238E27FC236}">
                <a16:creationId xmlns:a16="http://schemas.microsoft.com/office/drawing/2014/main" id="{FFC5FE5C-951F-4C9E-AD88-9F67F057FC9F}"/>
              </a:ext>
            </a:extLst>
          </p:cNvPr>
          <p:cNvSpPr/>
          <p:nvPr/>
        </p:nvSpPr>
        <p:spPr>
          <a:xfrm>
            <a:off x="5122728" y="1880531"/>
            <a:ext cx="398396" cy="398396"/>
          </a:xfrm>
          <a:prstGeom prst="mathPlus">
            <a:avLst/>
          </a:prstGeom>
          <a:solidFill>
            <a:srgbClr val="E821B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0" name="Знак ''плюс'' 139">
            <a:extLst>
              <a:ext uri="{FF2B5EF4-FFF2-40B4-BE49-F238E27FC236}">
                <a16:creationId xmlns:a16="http://schemas.microsoft.com/office/drawing/2014/main" id="{B3EAD3E3-32ED-48D9-8815-2CB4C3546674}"/>
              </a:ext>
            </a:extLst>
          </p:cNvPr>
          <p:cNvSpPr/>
          <p:nvPr/>
        </p:nvSpPr>
        <p:spPr>
          <a:xfrm rot="1800000">
            <a:off x="8021388" y="5181236"/>
            <a:ext cx="398396" cy="398396"/>
          </a:xfrm>
          <a:prstGeom prst="mathPlus">
            <a:avLst/>
          </a:prstGeom>
          <a:solidFill>
            <a:srgbClr val="7AFAE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6170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accel="35000" decel="4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2" dur="4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accel="35000" decel="4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4" dur="4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4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xit" presetSubtype="1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xit" presetSubtype="1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2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xit" presetSubtype="1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6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3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8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0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6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L 0.07044 -3.7037E-6 L 0.07044 0.03611 L 0.14102 0.03611 L 0.14102 0.07223 L 0.21159 0.07223 L 0.21159 0.10834 L 0.28203 0.10834 L 0.28203 0.14445 L 0.3526 0.14445 L 0.3526 0.18056 L 0.42318 0.18056 L 0.42318 0.21667 L 0.49375 0.21667 L 0.49375 0.25278 " pathEditMode="relative" rAng="0" ptsTypes="AAAAAAAAAAAAAAA">
                                      <p:cBhvr>
                                        <p:cTn id="62" dur="6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88" y="12639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8" presetClass="emph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64" dur="5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72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3" grpId="0" animBg="1"/>
      <p:bldP spid="104" grpId="0" animBg="1"/>
      <p:bldP spid="4" grpId="0" animBg="1"/>
      <p:bldP spid="6" grpId="0" build="p"/>
      <p:bldP spid="136" grpId="0" animBg="1"/>
      <p:bldP spid="7" grpId="0" animBg="1"/>
      <p:bldP spid="7" grpId="1" animBg="1"/>
      <p:bldP spid="12" grpId="0" animBg="1"/>
      <p:bldP spid="12" grpId="1" animBg="1"/>
      <p:bldP spid="140" grpId="0" animBg="1"/>
      <p:bldP spid="14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2EFAB6"/>
              </a:gs>
              <a:gs pos="77000">
                <a:schemeClr val="accent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-369774" y="1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CD8679D-7925-480F-9690-A4E27F6FB2C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2" r:link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71183" y="-1431619"/>
            <a:ext cx="7504979" cy="8839671"/>
          </a:xfrm>
        </p:spPr>
      </p:pic>
      <p:sp>
        <p:nvSpPr>
          <p:cNvPr id="5" name="Teardrop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15406851">
            <a:off x="1640965" y="786248"/>
            <a:ext cx="3934762" cy="4016110"/>
          </a:xfrm>
          <a:prstGeom prst="teardrop">
            <a:avLst>
              <a:gd name="adj" fmla="val 104213"/>
            </a:avLst>
          </a:prstGeom>
          <a:solidFill>
            <a:srgbClr val="FFC00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ardrop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21278585">
            <a:off x="2669188" y="905783"/>
            <a:ext cx="3876290" cy="3939941"/>
          </a:xfrm>
          <a:prstGeom prst="teardrop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2110564" y="1826612"/>
            <a:ext cx="39283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КОМБИНЕЗОН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2752958" y="2733163"/>
            <a:ext cx="31590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Легкий хлопковый комбинезон, дополненный съемным однотонным поясом 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164028" y="4288431"/>
            <a:ext cx="2398439" cy="2398439"/>
          </a:xfrm>
          <a:prstGeom prst="ellipse">
            <a:avLst/>
          </a:prstGeom>
          <a:solidFill>
            <a:srgbClr val="FF0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808530" y="1277099"/>
            <a:ext cx="696851" cy="69685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777429" y="2920222"/>
            <a:ext cx="1141448" cy="984007"/>
          </a:xfrm>
          <a:prstGeom prst="triangle">
            <a:avLst/>
          </a:prstGeom>
          <a:noFill/>
          <a:ln w="5715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3338810" y="5139027"/>
            <a:ext cx="483457" cy="416773"/>
          </a:xfrm>
          <a:prstGeom prst="triangl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5421077" y="311829"/>
            <a:ext cx="355449" cy="306422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407597" y="4894662"/>
            <a:ext cx="4876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400" dirty="0">
                <a:solidFill>
                  <a:srgbClr val="FFFF00"/>
                </a:solidFill>
                <a:latin typeface="Bebas" pitchFamily="2" charset="0"/>
              </a:rPr>
              <a:t>$</a:t>
            </a: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747793" y="4827596"/>
            <a:ext cx="13380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8800" dirty="0">
                <a:solidFill>
                  <a:srgbClr val="FFFF00"/>
                </a:solidFill>
                <a:latin typeface="Bebas" pitchFamily="2" charset="0"/>
              </a:rPr>
              <a:t>1</a:t>
            </a:r>
            <a:r>
              <a:rPr lang="en-US" sz="8800" dirty="0">
                <a:solidFill>
                  <a:srgbClr val="FFFF00"/>
                </a:solidFill>
                <a:latin typeface="Bebas" pitchFamily="2" charset="0"/>
              </a:rPr>
              <a:t>5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10884326" y="4375436"/>
            <a:ext cx="565105" cy="487159"/>
          </a:xfrm>
          <a:prstGeom prst="hexagon">
            <a:avLst/>
          </a:prstGeom>
          <a:noFill/>
          <a:ln w="57150">
            <a:solidFill>
              <a:srgbClr val="99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10734449" y="1545316"/>
            <a:ext cx="160416" cy="16041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19">
            <a:extLst>
              <a:ext uri="{FF2B5EF4-FFF2-40B4-BE49-F238E27FC236}">
                <a16:creationId xmlns:a16="http://schemas.microsoft.com/office/drawing/2014/main" id="{E3C3CC5A-1058-41DF-9201-ACD2C74D00D7}"/>
              </a:ext>
            </a:extLst>
          </p:cNvPr>
          <p:cNvSpPr/>
          <p:nvPr/>
        </p:nvSpPr>
        <p:spPr>
          <a:xfrm rot="1001261" flipV="1">
            <a:off x="6563167" y="5796088"/>
            <a:ext cx="355449" cy="306422"/>
          </a:xfrm>
          <a:prstGeom prst="triangle">
            <a:avLst/>
          </a:prstGeom>
          <a:noFill/>
          <a:ln w="57150">
            <a:solidFill>
              <a:srgbClr val="3C1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16">
            <a:extLst>
              <a:ext uri="{FF2B5EF4-FFF2-40B4-BE49-F238E27FC236}">
                <a16:creationId xmlns:a16="http://schemas.microsoft.com/office/drawing/2014/main" id="{7089637C-BE5C-4C72-9EE3-7DD2C7E83E19}"/>
              </a:ext>
            </a:extLst>
          </p:cNvPr>
          <p:cNvSpPr/>
          <p:nvPr/>
        </p:nvSpPr>
        <p:spPr>
          <a:xfrm rot="3600000">
            <a:off x="4844014" y="5403540"/>
            <a:ext cx="565105" cy="487159"/>
          </a:xfrm>
          <a:prstGeom prst="hexagon">
            <a:avLst/>
          </a:prstGeom>
          <a:noFill/>
          <a:ln w="5715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8253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75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81" dur="4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20" grpId="0" animBg="1"/>
      <p:bldP spid="20" grpId="1" animBg="1"/>
      <p:bldP spid="22" grpId="0"/>
      <p:bldP spid="23" grpId="0"/>
      <p:bldP spid="17" grpId="0" animBg="1"/>
      <p:bldP spid="17" grpId="1" animBg="1"/>
      <p:bldP spid="19" grpId="0" animBg="1"/>
      <p:bldP spid="19" grpId="1" animBg="1"/>
      <p:bldP spid="21" grpId="0" animBg="1"/>
      <p:bldP spid="21" grpId="1" animBg="1"/>
      <p:bldP spid="24" grpId="0" animBg="1"/>
      <p:bldP spid="2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46B453"/>
              </a:gs>
              <a:gs pos="90000">
                <a:srgbClr val="0B061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-369774" y="1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7B16731-3DE8-4C15-809E-5B3FF97B422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349009" y="-455041"/>
            <a:ext cx="6048537" cy="7593997"/>
          </a:xfrm>
        </p:spPr>
      </p:pic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1394229" y="433624"/>
            <a:ext cx="4357875" cy="4447970"/>
          </a:xfrm>
          <a:prstGeom prst="triangle">
            <a:avLst/>
          </a:prstGeom>
          <a:solidFill>
            <a:srgbClr val="FFC0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2285766" y="646794"/>
            <a:ext cx="4771710" cy="4533373"/>
          </a:xfrm>
          <a:prstGeom prst="trapezoid">
            <a:avLst>
              <a:gd name="adj" fmla="val 28857"/>
            </a:avLst>
          </a:prstGeom>
          <a:solidFill>
            <a:srgbClr val="99FFCC">
              <a:alpha val="6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D7C3E3E-E4D0-46BB-AFC7-9E205169F289}"/>
              </a:ext>
            </a:extLst>
          </p:cNvPr>
          <p:cNvSpPr/>
          <p:nvPr/>
        </p:nvSpPr>
        <p:spPr>
          <a:xfrm>
            <a:off x="-43031" y="-332690"/>
            <a:ext cx="8544771" cy="7345160"/>
          </a:xfrm>
          <a:custGeom>
            <a:avLst/>
            <a:gdLst>
              <a:gd name="connsiteX0" fmla="*/ 0 w 7369022"/>
              <a:gd name="connsiteY0" fmla="*/ 0 h 5881170"/>
              <a:gd name="connsiteX1" fmla="*/ 7369022 w 7369022"/>
              <a:gd name="connsiteY1" fmla="*/ 0 h 5881170"/>
              <a:gd name="connsiteX2" fmla="*/ 7369022 w 7369022"/>
              <a:gd name="connsiteY2" fmla="*/ 5881170 h 5881170"/>
              <a:gd name="connsiteX3" fmla="*/ 0 w 7369022"/>
              <a:gd name="connsiteY3" fmla="*/ 5881170 h 5881170"/>
              <a:gd name="connsiteX4" fmla="*/ 0 w 7369022"/>
              <a:gd name="connsiteY4" fmla="*/ 0 h 5881170"/>
              <a:gd name="connsiteX0" fmla="*/ 0 w 7369022"/>
              <a:gd name="connsiteY0" fmla="*/ 281354 h 6162524"/>
              <a:gd name="connsiteX1" fmla="*/ 6571852 w 7369022"/>
              <a:gd name="connsiteY1" fmla="*/ 0 h 6162524"/>
              <a:gd name="connsiteX2" fmla="*/ 7369022 w 7369022"/>
              <a:gd name="connsiteY2" fmla="*/ 6162524 h 6162524"/>
              <a:gd name="connsiteX3" fmla="*/ 0 w 7369022"/>
              <a:gd name="connsiteY3" fmla="*/ 6162524 h 6162524"/>
              <a:gd name="connsiteX4" fmla="*/ 0 w 7369022"/>
              <a:gd name="connsiteY4" fmla="*/ 281354 h 6162524"/>
              <a:gd name="connsiteX0" fmla="*/ 0 w 7884837"/>
              <a:gd name="connsiteY0" fmla="*/ 281354 h 6162524"/>
              <a:gd name="connsiteX1" fmla="*/ 6571852 w 7884837"/>
              <a:gd name="connsiteY1" fmla="*/ 0 h 6162524"/>
              <a:gd name="connsiteX2" fmla="*/ 7884837 w 7884837"/>
              <a:gd name="connsiteY2" fmla="*/ 6092186 h 6162524"/>
              <a:gd name="connsiteX3" fmla="*/ 0 w 7884837"/>
              <a:gd name="connsiteY3" fmla="*/ 6162524 h 6162524"/>
              <a:gd name="connsiteX4" fmla="*/ 0 w 7884837"/>
              <a:gd name="connsiteY4" fmla="*/ 281354 h 6162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84837" h="6162524">
                <a:moveTo>
                  <a:pt x="0" y="281354"/>
                </a:moveTo>
                <a:lnTo>
                  <a:pt x="6571852" y="0"/>
                </a:lnTo>
                <a:lnTo>
                  <a:pt x="7884837" y="6092186"/>
                </a:lnTo>
                <a:lnTo>
                  <a:pt x="0" y="6162524"/>
                </a:lnTo>
                <a:lnTo>
                  <a:pt x="0" y="281354"/>
                </a:lnTo>
                <a:close/>
              </a:path>
            </a:pathLst>
          </a:cu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Fix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2164431" y="2679729"/>
            <a:ext cx="41298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БУДЬ В ТРЕНДЕ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818980" y="1244800"/>
            <a:ext cx="502668" cy="502668"/>
          </a:xfrm>
          <a:prstGeom prst="rect">
            <a:avLst/>
          </a:prstGeom>
          <a:noFill/>
          <a:ln w="76200">
            <a:solidFill>
              <a:srgbClr val="E621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460589" y="4762376"/>
            <a:ext cx="1141448" cy="984007"/>
          </a:xfrm>
          <a:prstGeom prst="triangle">
            <a:avLst/>
          </a:prstGeom>
          <a:noFill/>
          <a:ln w="57150">
            <a:solidFill>
              <a:srgbClr val="FF66FF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6566541" y="5906972"/>
            <a:ext cx="483457" cy="416773"/>
          </a:xfrm>
          <a:prstGeom prst="triangle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5829401" y="730019"/>
            <a:ext cx="355449" cy="306422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5178810" y="5637495"/>
            <a:ext cx="565105" cy="487159"/>
          </a:xfrm>
          <a:prstGeom prst="hexagon">
            <a:avLst/>
          </a:prstGeom>
          <a:noFill/>
          <a:ln w="57150">
            <a:solidFill>
              <a:srgbClr val="C10E69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2447723" y="517150"/>
            <a:ext cx="160416" cy="160416"/>
          </a:xfrm>
          <a:prstGeom prst="rect">
            <a:avLst/>
          </a:prstGeom>
          <a:noFill/>
          <a:ln w="38100">
            <a:solidFill>
              <a:srgbClr val="00B0F0">
                <a:alpha val="4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7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0">
        <p:circle/>
      </p:transition>
    </mc:Choice>
    <mc:Fallback xmlns="">
      <p:transition spd="slow" advClick="0" advTm="0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0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2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4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6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8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4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5" grpId="0" animBg="1"/>
      <p:bldP spid="15" grpId="1" animBg="1"/>
      <p:bldP spid="16" grpId="0" animBg="1"/>
      <p:bldP spid="16" grpId="1" animBg="1"/>
      <p:bldP spid="18" grpId="0" animBg="1"/>
      <p:bldP spid="18" grpId="1" animBg="1"/>
      <p:bldP spid="20" grpId="0" animBg="1"/>
      <p:bldP spid="20" grpId="1" animBg="1"/>
      <p:bldP spid="17" grpId="0" animBg="1"/>
      <p:bldP spid="17" grpId="1" animBg="1"/>
      <p:bldP spid="19" grpId="0" animBg="1"/>
      <p:bldP spid="1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EC3F-36E0-4ED3-BA5C-7B5301DD4A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FF00"/>
              </a:gs>
              <a:gs pos="90000">
                <a:srgbClr val="52AEA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EE72866-06A9-4A3B-ABE1-5D111D007314}"/>
              </a:ext>
            </a:extLst>
          </p:cNvPr>
          <p:cNvSpPr/>
          <p:nvPr/>
        </p:nvSpPr>
        <p:spPr>
          <a:xfrm flipV="1">
            <a:off x="5334408" y="0"/>
            <a:ext cx="6729127" cy="6858000"/>
          </a:xfrm>
          <a:prstGeom prst="parallelogram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9AA6670-8A82-4030-AEAE-84E95F28CCE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244846" y="-628315"/>
            <a:ext cx="6293564" cy="9137315"/>
          </a:xfrm>
        </p:spPr>
      </p:pic>
      <p:sp>
        <p:nvSpPr>
          <p:cNvPr id="5" name="Pentagon 4">
            <a:extLst>
              <a:ext uri="{FF2B5EF4-FFF2-40B4-BE49-F238E27FC236}">
                <a16:creationId xmlns:a16="http://schemas.microsoft.com/office/drawing/2014/main" id="{2271E281-CDB1-4D6A-B39B-FBC8CD58FC9F}"/>
              </a:ext>
            </a:extLst>
          </p:cNvPr>
          <p:cNvSpPr/>
          <p:nvPr/>
        </p:nvSpPr>
        <p:spPr>
          <a:xfrm rot="2745144">
            <a:off x="4599986" y="781501"/>
            <a:ext cx="4357875" cy="4078397"/>
          </a:xfrm>
          <a:prstGeom prst="pentagon">
            <a:avLst/>
          </a:prstGeom>
          <a:solidFill>
            <a:srgbClr val="0F6AC1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3B61555B-E9D0-4418-826A-B0D8A12A2B3E}"/>
              </a:ext>
            </a:extLst>
          </p:cNvPr>
          <p:cNvSpPr/>
          <p:nvPr/>
        </p:nvSpPr>
        <p:spPr>
          <a:xfrm rot="19800000">
            <a:off x="5596613" y="729749"/>
            <a:ext cx="4357874" cy="4094508"/>
          </a:xfrm>
          <a:prstGeom prst="pentagon">
            <a:avLst/>
          </a:prstGeom>
          <a:solidFill>
            <a:srgbClr val="C10E69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4FBC03A1-16DC-4F5C-A10C-A2E2205EBAA2}"/>
              </a:ext>
            </a:extLst>
          </p:cNvPr>
          <p:cNvSpPr txBox="1"/>
          <p:nvPr/>
        </p:nvSpPr>
        <p:spPr>
          <a:xfrm>
            <a:off x="7841275" y="1837856"/>
            <a:ext cx="16626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800" dirty="0">
                <a:solidFill>
                  <a:schemeClr val="bg1"/>
                </a:solidFill>
                <a:latin typeface="Bebas" pitchFamily="2" charset="0"/>
              </a:rPr>
              <a:t>Блуза</a:t>
            </a:r>
            <a:endParaRPr lang="en-US" sz="4800" dirty="0">
              <a:solidFill>
                <a:schemeClr val="bg1"/>
              </a:solidFill>
              <a:latin typeface="Bebas" pitchFamily="2" charset="0"/>
            </a:endParaRPr>
          </a:p>
        </p:txBody>
      </p:sp>
      <p:sp>
        <p:nvSpPr>
          <p:cNvPr id="13" name="Snippet">
            <a:extLst>
              <a:ext uri="{FF2B5EF4-FFF2-40B4-BE49-F238E27FC236}">
                <a16:creationId xmlns:a16="http://schemas.microsoft.com/office/drawing/2014/main" id="{34FE5D2E-273B-487B-ABE3-B2A8F8031FDC}"/>
              </a:ext>
            </a:extLst>
          </p:cNvPr>
          <p:cNvSpPr txBox="1"/>
          <p:nvPr/>
        </p:nvSpPr>
        <p:spPr>
          <a:xfrm>
            <a:off x="5767285" y="2744407"/>
            <a:ext cx="3609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Легкая блуза с флористическим принтом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B30139D-EC9F-4984-82AD-0EEC8B0B38C5}"/>
              </a:ext>
            </a:extLst>
          </p:cNvPr>
          <p:cNvSpPr/>
          <p:nvPr/>
        </p:nvSpPr>
        <p:spPr>
          <a:xfrm>
            <a:off x="9590784" y="4252527"/>
            <a:ext cx="2398439" cy="2398439"/>
          </a:xfrm>
          <a:prstGeom prst="ellipse">
            <a:avLst/>
          </a:prstGeom>
          <a:solidFill>
            <a:srgbClr val="C10E69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90F37F-A045-42DE-AEEA-F37BF9D18E6F}"/>
              </a:ext>
            </a:extLst>
          </p:cNvPr>
          <p:cNvSpPr/>
          <p:nvPr/>
        </p:nvSpPr>
        <p:spPr>
          <a:xfrm rot="1257910">
            <a:off x="9569717" y="431742"/>
            <a:ext cx="696851" cy="696851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0942410B-9E71-42DB-9C0D-B01FF464042E}"/>
              </a:ext>
            </a:extLst>
          </p:cNvPr>
          <p:cNvSpPr/>
          <p:nvPr/>
        </p:nvSpPr>
        <p:spPr>
          <a:xfrm rot="1001261">
            <a:off x="10537216" y="2396519"/>
            <a:ext cx="1141448" cy="984007"/>
          </a:xfrm>
          <a:prstGeom prst="triangle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253D359D-9B74-4AA2-BADE-3338D20DABA6}"/>
              </a:ext>
            </a:extLst>
          </p:cNvPr>
          <p:cNvSpPr/>
          <p:nvPr/>
        </p:nvSpPr>
        <p:spPr>
          <a:xfrm rot="3600000">
            <a:off x="1879819" y="4587481"/>
            <a:ext cx="565105" cy="487159"/>
          </a:xfrm>
          <a:prstGeom prst="hexagon">
            <a:avLst/>
          </a:prstGeom>
          <a:noFill/>
          <a:ln w="57150">
            <a:solidFill>
              <a:srgbClr val="C10E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621A1E8-4424-4F6D-9A2B-7109383C9CB1}"/>
              </a:ext>
            </a:extLst>
          </p:cNvPr>
          <p:cNvSpPr/>
          <p:nvPr/>
        </p:nvSpPr>
        <p:spPr>
          <a:xfrm rot="1001261" flipV="1">
            <a:off x="6681852" y="5150271"/>
            <a:ext cx="483457" cy="416773"/>
          </a:xfrm>
          <a:prstGeom prst="triangl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4020D1-6982-40D3-A036-0E2CBE45BF76}"/>
              </a:ext>
            </a:extLst>
          </p:cNvPr>
          <p:cNvSpPr/>
          <p:nvPr/>
        </p:nvSpPr>
        <p:spPr>
          <a:xfrm rot="1257910" flipH="1">
            <a:off x="2434385" y="2929083"/>
            <a:ext cx="160416" cy="16041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318EB0A-7CA4-46B9-84F7-43525620C3FE}"/>
              </a:ext>
            </a:extLst>
          </p:cNvPr>
          <p:cNvSpPr/>
          <p:nvPr/>
        </p:nvSpPr>
        <p:spPr>
          <a:xfrm rot="1001261" flipV="1">
            <a:off x="5959967" y="722151"/>
            <a:ext cx="355449" cy="306422"/>
          </a:xfrm>
          <a:prstGeom prst="triangl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ix">
            <a:extLst>
              <a:ext uri="{FF2B5EF4-FFF2-40B4-BE49-F238E27FC236}">
                <a16:creationId xmlns:a16="http://schemas.microsoft.com/office/drawing/2014/main" id="{5CC916FB-7D32-49B6-804B-DA119F124BC6}"/>
              </a:ext>
            </a:extLst>
          </p:cNvPr>
          <p:cNvSpPr txBox="1"/>
          <p:nvPr/>
        </p:nvSpPr>
        <p:spPr>
          <a:xfrm>
            <a:off x="10298452" y="5661753"/>
            <a:ext cx="1075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>
                <a:solidFill>
                  <a:srgbClr val="FFFF00"/>
                </a:solidFill>
                <a:latin typeface="Bebas" pitchFamily="2" charset="0"/>
              </a:rPr>
              <a:t>РУБ</a:t>
            </a:r>
            <a:endParaRPr lang="en-US" sz="44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3" name="Price">
            <a:extLst>
              <a:ext uri="{FF2B5EF4-FFF2-40B4-BE49-F238E27FC236}">
                <a16:creationId xmlns:a16="http://schemas.microsoft.com/office/drawing/2014/main" id="{2E929F5D-8DFB-4573-B673-136840ACDE24}"/>
              </a:ext>
            </a:extLst>
          </p:cNvPr>
          <p:cNvSpPr txBox="1"/>
          <p:nvPr/>
        </p:nvSpPr>
        <p:spPr>
          <a:xfrm>
            <a:off x="9800448" y="4743740"/>
            <a:ext cx="19030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6600" dirty="0">
                <a:solidFill>
                  <a:srgbClr val="FFFF00"/>
                </a:solidFill>
                <a:latin typeface="Bebas" pitchFamily="2" charset="0"/>
              </a:rPr>
              <a:t>1350</a:t>
            </a:r>
            <a:endParaRPr lang="en-US" sz="6600" dirty="0">
              <a:solidFill>
                <a:srgbClr val="FFFF00"/>
              </a:solidFill>
              <a:latin typeface="Bebas" pitchFamily="2" charset="0"/>
            </a:endParaRPr>
          </a:p>
        </p:txBody>
      </p:sp>
      <p:sp>
        <p:nvSpPr>
          <p:cNvPr id="21" name="Isosceles Triangle 15">
            <a:extLst>
              <a:ext uri="{FF2B5EF4-FFF2-40B4-BE49-F238E27FC236}">
                <a16:creationId xmlns:a16="http://schemas.microsoft.com/office/drawing/2014/main" id="{80F517F8-710F-4687-B5BA-4CCE3CE03DC8}"/>
              </a:ext>
            </a:extLst>
          </p:cNvPr>
          <p:cNvSpPr/>
          <p:nvPr/>
        </p:nvSpPr>
        <p:spPr>
          <a:xfrm rot="1001261">
            <a:off x="7866237" y="5310457"/>
            <a:ext cx="1141448" cy="984007"/>
          </a:xfrm>
          <a:prstGeom prst="triangle">
            <a:avLst/>
          </a:prstGeom>
          <a:noFill/>
          <a:ln w="57150">
            <a:solidFill>
              <a:srgbClr val="002060">
                <a:alpha val="9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75D29006-2879-4BD0-BCF6-85CE24786901}"/>
              </a:ext>
            </a:extLst>
          </p:cNvPr>
          <p:cNvSpPr/>
          <p:nvPr/>
        </p:nvSpPr>
        <p:spPr>
          <a:xfrm rot="1257910">
            <a:off x="5130788" y="5010231"/>
            <a:ext cx="696851" cy="696851"/>
          </a:xfrm>
          <a:prstGeom prst="rect">
            <a:avLst/>
          </a:prstGeom>
          <a:noFill/>
          <a:ln w="76200">
            <a:solidFill>
              <a:srgbClr val="FBD1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17">
            <a:extLst>
              <a:ext uri="{FF2B5EF4-FFF2-40B4-BE49-F238E27FC236}">
                <a16:creationId xmlns:a16="http://schemas.microsoft.com/office/drawing/2014/main" id="{07FEF3DD-4907-4446-AFAD-5D00E6CEA222}"/>
              </a:ext>
            </a:extLst>
          </p:cNvPr>
          <p:cNvSpPr/>
          <p:nvPr/>
        </p:nvSpPr>
        <p:spPr>
          <a:xfrm rot="1001261" flipV="1">
            <a:off x="10982843" y="935998"/>
            <a:ext cx="483457" cy="416773"/>
          </a:xfrm>
          <a:prstGeom prst="triangl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17">
            <a:extLst>
              <a:ext uri="{FF2B5EF4-FFF2-40B4-BE49-F238E27FC236}">
                <a16:creationId xmlns:a16="http://schemas.microsoft.com/office/drawing/2014/main" id="{E017C22F-ECAB-4EE8-8951-6AB4D8DCB10C}"/>
              </a:ext>
            </a:extLst>
          </p:cNvPr>
          <p:cNvSpPr/>
          <p:nvPr/>
        </p:nvSpPr>
        <p:spPr>
          <a:xfrm rot="1001261" flipV="1">
            <a:off x="4224749" y="713504"/>
            <a:ext cx="483457" cy="416773"/>
          </a:xfrm>
          <a:prstGeom prst="triangl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:zoom/>
      </p:transition>
    </mc:Choice>
    <mc:Fallback xmlns="">
      <p:transition spd="slow" advClick="0" advTm="0">
        <p:zo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0.25 0 " pathEditMode="relative" rAng="0" ptsTypes="AA">
                                      <p:cBhvr>
                                        <p:cTn id="6" dur="4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47" dur="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49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1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53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55" dur="4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61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10800000">
                                      <p:cBhvr>
                                        <p:cTn id="75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81" dur="4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87" dur="4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8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-10800000">
                                      <p:cBhvr>
                                        <p:cTn id="93" dur="4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2" grpId="0"/>
      <p:bldP spid="23" grpId="0"/>
      <p:bldP spid="21" grpId="0" animBg="1"/>
      <p:bldP spid="21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117</Words>
  <Application>Microsoft Office PowerPoint</Application>
  <PresentationFormat>Широкоэкранный</PresentationFormat>
  <Paragraphs>38</Paragraphs>
  <Slides>12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3" baseType="lpstr">
      <vt:lpstr>Arial</vt:lpstr>
      <vt:lpstr>Bahnschrift SemiBold SemiConden</vt:lpstr>
      <vt:lpstr>Bebas</vt:lpstr>
      <vt:lpstr>Bebas Neue Book</vt:lpstr>
      <vt:lpstr>Calibri</vt:lpstr>
      <vt:lpstr>Calibri Light</vt:lpstr>
      <vt:lpstr>Ebrima</vt:lpstr>
      <vt:lpstr>Proxima Nova Cn Th</vt:lpstr>
      <vt:lpstr>Roboto</vt:lpstr>
      <vt:lpstr>Verdana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luzani alex</dc:creator>
  <cp:lastModifiedBy>Пользователь Windows</cp:lastModifiedBy>
  <cp:revision>41</cp:revision>
  <dcterms:created xsi:type="dcterms:W3CDTF">2020-07-01T05:01:05Z</dcterms:created>
  <dcterms:modified xsi:type="dcterms:W3CDTF">2020-09-10T13:56:10Z</dcterms:modified>
</cp:coreProperties>
</file>

<file path=docProps/thumbnail.jpeg>
</file>